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1" r:id="rId6"/>
  </p:sldMasterIdLst>
  <p:notesMasterIdLst>
    <p:notesMasterId r:id="rId15"/>
  </p:notesMasterIdLst>
  <p:handoutMasterIdLst>
    <p:handoutMasterId r:id="rId16"/>
  </p:handoutMasterIdLst>
  <p:sldIdLst>
    <p:sldId id="368" r:id="rId7"/>
    <p:sldId id="1216" r:id="rId8"/>
    <p:sldId id="1211" r:id="rId9"/>
    <p:sldId id="1212" r:id="rId10"/>
    <p:sldId id="1092" r:id="rId11"/>
    <p:sldId id="1217" r:id="rId12"/>
    <p:sldId id="1206" r:id="rId13"/>
    <p:sldId id="121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929F97-67FA-403C-87D4-487764FCC9FD}" v="23" dt="2022-03-15T11:59:08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43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kler, Jessica" userId="d4150e43-29ed-4243-aa22-89061079afc0" providerId="ADAL" clId="{6E929F97-67FA-403C-87D4-487764FCC9FD}"/>
    <pc:docChg chg="modSld">
      <pc:chgData name="Tinkler, Jessica" userId="d4150e43-29ed-4243-aa22-89061079afc0" providerId="ADAL" clId="{6E929F97-67FA-403C-87D4-487764FCC9FD}" dt="2022-03-15T12:00:18.252" v="58" actId="1076"/>
      <pc:docMkLst>
        <pc:docMk/>
      </pc:docMkLst>
      <pc:sldChg chg="modSp mod">
        <pc:chgData name="Tinkler, Jessica" userId="d4150e43-29ed-4243-aa22-89061079afc0" providerId="ADAL" clId="{6E929F97-67FA-403C-87D4-487764FCC9FD}" dt="2022-03-15T11:57:07.803" v="39"/>
        <pc:sldMkLst>
          <pc:docMk/>
          <pc:sldMk cId="1072835309" sldId="1179"/>
        </pc:sldMkLst>
        <pc:graphicFrameChg chg="mod">
          <ac:chgData name="Tinkler, Jessica" userId="d4150e43-29ed-4243-aa22-89061079afc0" providerId="ADAL" clId="{6E929F97-67FA-403C-87D4-487764FCC9FD}" dt="2022-03-15T11:57:07.803" v="39"/>
          <ac:graphicFrameMkLst>
            <pc:docMk/>
            <pc:sldMk cId="1072835309" sldId="1179"/>
            <ac:graphicFrameMk id="6" creationId="{CB04E0B0-3D77-4D34-BDFC-02CEDD8A9883}"/>
          </ac:graphicFrameMkLst>
        </pc:graphicFrameChg>
      </pc:sldChg>
      <pc:sldChg chg="modSp mod">
        <pc:chgData name="Tinkler, Jessica" userId="d4150e43-29ed-4243-aa22-89061079afc0" providerId="ADAL" clId="{6E929F97-67FA-403C-87D4-487764FCC9FD}" dt="2022-03-15T11:56:12.836" v="24" actId="207"/>
        <pc:sldMkLst>
          <pc:docMk/>
          <pc:sldMk cId="235201229" sldId="1200"/>
        </pc:sldMkLst>
        <pc:spChg chg="mod">
          <ac:chgData name="Tinkler, Jessica" userId="d4150e43-29ed-4243-aa22-89061079afc0" providerId="ADAL" clId="{6E929F97-67FA-403C-87D4-487764FCC9FD}" dt="2022-03-15T11:56:05.470" v="22" actId="207"/>
          <ac:spMkLst>
            <pc:docMk/>
            <pc:sldMk cId="235201229" sldId="1200"/>
            <ac:spMk id="2" creationId="{C109B685-B284-414A-BEA1-90D1312D8A0D}"/>
          </ac:spMkLst>
        </pc:spChg>
        <pc:spChg chg="mod">
          <ac:chgData name="Tinkler, Jessica" userId="d4150e43-29ed-4243-aa22-89061079afc0" providerId="ADAL" clId="{6E929F97-67FA-403C-87D4-487764FCC9FD}" dt="2022-03-15T11:55:28.122" v="12" actId="14100"/>
          <ac:spMkLst>
            <pc:docMk/>
            <pc:sldMk cId="235201229" sldId="1200"/>
            <ac:spMk id="30" creationId="{D08FFCF0-26D3-40C3-AD35-FB4200B0CA7C}"/>
          </ac:spMkLst>
        </pc:spChg>
        <pc:spChg chg="mod">
          <ac:chgData name="Tinkler, Jessica" userId="d4150e43-29ed-4243-aa22-89061079afc0" providerId="ADAL" clId="{6E929F97-67FA-403C-87D4-487764FCC9FD}" dt="2022-03-15T11:56:12.836" v="24" actId="207"/>
          <ac:spMkLst>
            <pc:docMk/>
            <pc:sldMk cId="235201229" sldId="1200"/>
            <ac:spMk id="37" creationId="{45B4A800-ED8A-49AB-A13B-90E1FD77EDFF}"/>
          </ac:spMkLst>
        </pc:spChg>
        <pc:spChg chg="mod">
          <ac:chgData name="Tinkler, Jessica" userId="d4150e43-29ed-4243-aa22-89061079afc0" providerId="ADAL" clId="{6E929F97-67FA-403C-87D4-487764FCC9FD}" dt="2022-03-15T11:55:15.953" v="10" actId="14100"/>
          <ac:spMkLst>
            <pc:docMk/>
            <pc:sldMk cId="235201229" sldId="1200"/>
            <ac:spMk id="43" creationId="{4054B11F-F89F-4529-875E-FE9736C35536}"/>
          </ac:spMkLst>
        </pc:spChg>
        <pc:spChg chg="mod">
          <ac:chgData name="Tinkler, Jessica" userId="d4150e43-29ed-4243-aa22-89061079afc0" providerId="ADAL" clId="{6E929F97-67FA-403C-87D4-487764FCC9FD}" dt="2022-03-15T11:55:59.836" v="21" actId="14100"/>
          <ac:spMkLst>
            <pc:docMk/>
            <pc:sldMk cId="235201229" sldId="1200"/>
            <ac:spMk id="50" creationId="{813AB619-A3FE-448A-ACE2-48B9AC156100}"/>
          </ac:spMkLst>
        </pc:spChg>
        <pc:spChg chg="mod">
          <ac:chgData name="Tinkler, Jessica" userId="d4150e43-29ed-4243-aa22-89061079afc0" providerId="ADAL" clId="{6E929F97-67FA-403C-87D4-487764FCC9FD}" dt="2022-03-15T11:55:45.185" v="17" actId="1076"/>
          <ac:spMkLst>
            <pc:docMk/>
            <pc:sldMk cId="235201229" sldId="1200"/>
            <ac:spMk id="52" creationId="{83A96324-059A-48AF-AA13-E7DFF9DA9BC6}"/>
          </ac:spMkLst>
        </pc:spChg>
        <pc:grpChg chg="mod">
          <ac:chgData name="Tinkler, Jessica" userId="d4150e43-29ed-4243-aa22-89061079afc0" providerId="ADAL" clId="{6E929F97-67FA-403C-87D4-487764FCC9FD}" dt="2022-03-15T11:55:53.486" v="19" actId="14100"/>
          <ac:grpSpMkLst>
            <pc:docMk/>
            <pc:sldMk cId="235201229" sldId="1200"/>
            <ac:grpSpMk id="17" creationId="{00000000-0000-0000-0000-000000000000}"/>
          </ac:grpSpMkLst>
        </pc:grpChg>
        <pc:grpChg chg="mod">
          <ac:chgData name="Tinkler, Jessica" userId="d4150e43-29ed-4243-aa22-89061079afc0" providerId="ADAL" clId="{6E929F97-67FA-403C-87D4-487764FCC9FD}" dt="2022-03-15T11:55:30.618" v="13" actId="14100"/>
          <ac:grpSpMkLst>
            <pc:docMk/>
            <pc:sldMk cId="235201229" sldId="1200"/>
            <ac:grpSpMk id="18" creationId="{00000000-0000-0000-0000-000000000000}"/>
          </ac:grpSpMkLst>
        </pc:grpChg>
      </pc:sldChg>
      <pc:sldChg chg="modSp mod">
        <pc:chgData name="Tinkler, Jessica" userId="d4150e43-29ed-4243-aa22-89061079afc0" providerId="ADAL" clId="{6E929F97-67FA-403C-87D4-487764FCC9FD}" dt="2022-03-15T11:54:38.420" v="4" actId="1076"/>
        <pc:sldMkLst>
          <pc:docMk/>
          <pc:sldMk cId="782141731" sldId="1211"/>
        </pc:sldMkLst>
        <pc:spChg chg="mod">
          <ac:chgData name="Tinkler, Jessica" userId="d4150e43-29ed-4243-aa22-89061079afc0" providerId="ADAL" clId="{6E929F97-67FA-403C-87D4-487764FCC9FD}" dt="2022-03-15T11:54:26.418" v="3" actId="1076"/>
          <ac:spMkLst>
            <pc:docMk/>
            <pc:sldMk cId="782141731" sldId="1211"/>
            <ac:spMk id="12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38.420" v="4" actId="1076"/>
          <ac:spMkLst>
            <pc:docMk/>
            <pc:sldMk cId="782141731" sldId="1211"/>
            <ac:spMk id="19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38.420" v="4" actId="1076"/>
          <ac:spMkLst>
            <pc:docMk/>
            <pc:sldMk cId="782141731" sldId="1211"/>
            <ac:spMk id="20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38.420" v="4" actId="1076"/>
          <ac:spMkLst>
            <pc:docMk/>
            <pc:sldMk cId="782141731" sldId="1211"/>
            <ac:spMk id="21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38.420" v="4" actId="1076"/>
          <ac:spMkLst>
            <pc:docMk/>
            <pc:sldMk cId="782141731" sldId="1211"/>
            <ac:spMk id="22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38.420" v="4" actId="1076"/>
          <ac:spMkLst>
            <pc:docMk/>
            <pc:sldMk cId="782141731" sldId="1211"/>
            <ac:spMk id="23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38.420" v="4" actId="1076"/>
          <ac:spMkLst>
            <pc:docMk/>
            <pc:sldMk cId="782141731" sldId="1211"/>
            <ac:spMk id="24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38.420" v="4" actId="1076"/>
          <ac:spMkLst>
            <pc:docMk/>
            <pc:sldMk cId="782141731" sldId="1211"/>
            <ac:spMk id="25" creationId="{00000000-0000-0000-0000-000000000000}"/>
          </ac:spMkLst>
        </pc:spChg>
        <pc:picChg chg="mod">
          <ac:chgData name="Tinkler, Jessica" userId="d4150e43-29ed-4243-aa22-89061079afc0" providerId="ADAL" clId="{6E929F97-67FA-403C-87D4-487764FCC9FD}" dt="2022-03-15T11:54:38.420" v="4" actId="1076"/>
          <ac:picMkLst>
            <pc:docMk/>
            <pc:sldMk cId="782141731" sldId="1211"/>
            <ac:picMk id="14" creationId="{00000000-0000-0000-0000-000000000000}"/>
          </ac:picMkLst>
        </pc:picChg>
        <pc:picChg chg="mod">
          <ac:chgData name="Tinkler, Jessica" userId="d4150e43-29ed-4243-aa22-89061079afc0" providerId="ADAL" clId="{6E929F97-67FA-403C-87D4-487764FCC9FD}" dt="2022-03-15T11:54:38.420" v="4" actId="1076"/>
          <ac:picMkLst>
            <pc:docMk/>
            <pc:sldMk cId="782141731" sldId="1211"/>
            <ac:picMk id="26" creationId="{00000000-0000-0000-0000-000000000000}"/>
          </ac:picMkLst>
        </pc:picChg>
      </pc:sldChg>
      <pc:sldChg chg="modSp mod">
        <pc:chgData name="Tinkler, Jessica" userId="d4150e43-29ed-4243-aa22-89061079afc0" providerId="ADAL" clId="{6E929F97-67FA-403C-87D4-487764FCC9FD}" dt="2022-03-15T11:54:48.453" v="5" actId="207"/>
        <pc:sldMkLst>
          <pc:docMk/>
          <pc:sldMk cId="2430670765" sldId="1212"/>
        </pc:sldMkLst>
        <pc:spChg chg="mod">
          <ac:chgData name="Tinkler, Jessica" userId="d4150e43-29ed-4243-aa22-89061079afc0" providerId="ADAL" clId="{6E929F97-67FA-403C-87D4-487764FCC9FD}" dt="2022-03-15T11:54:48.453" v="5" actId="207"/>
          <ac:spMkLst>
            <pc:docMk/>
            <pc:sldMk cId="2430670765" sldId="1212"/>
            <ac:spMk id="3" creationId="{A0EAC2F6-4F26-4B8C-87FA-69A488CF2258}"/>
          </ac:spMkLst>
        </pc:spChg>
      </pc:sldChg>
      <pc:sldChg chg="modSp mod">
        <pc:chgData name="Tinkler, Jessica" userId="d4150e43-29ed-4243-aa22-89061079afc0" providerId="ADAL" clId="{6E929F97-67FA-403C-87D4-487764FCC9FD}" dt="2022-03-15T12:00:18.252" v="58" actId="1076"/>
        <pc:sldMkLst>
          <pc:docMk/>
          <pc:sldMk cId="2922660797" sldId="1214"/>
        </pc:sldMkLst>
        <pc:picChg chg="mod">
          <ac:chgData name="Tinkler, Jessica" userId="d4150e43-29ed-4243-aa22-89061079afc0" providerId="ADAL" clId="{6E929F97-67FA-403C-87D4-487764FCC9FD}" dt="2022-03-15T12:00:18.252" v="58" actId="1076"/>
          <ac:picMkLst>
            <pc:docMk/>
            <pc:sldMk cId="2922660797" sldId="1214"/>
            <ac:picMk id="8" creationId="{2E1B27D1-D854-4F86-A3B5-5273A19E8E6D}"/>
          </ac:picMkLst>
        </pc:picChg>
      </pc:sldChg>
      <pc:sldChg chg="modSp mod">
        <pc:chgData name="Tinkler, Jessica" userId="d4150e43-29ed-4243-aa22-89061079afc0" providerId="ADAL" clId="{6E929F97-67FA-403C-87D4-487764FCC9FD}" dt="2022-03-15T11:54:20.953" v="2" actId="1076"/>
        <pc:sldMkLst>
          <pc:docMk/>
          <pc:sldMk cId="836388155" sldId="1216"/>
        </pc:sldMkLst>
        <pc:spChg chg="mod">
          <ac:chgData name="Tinkler, Jessica" userId="d4150e43-29ed-4243-aa22-89061079afc0" providerId="ADAL" clId="{6E929F97-67FA-403C-87D4-487764FCC9FD}" dt="2022-03-15T11:54:12.812" v="0" actId="1076"/>
          <ac:spMkLst>
            <pc:docMk/>
            <pc:sldMk cId="836388155" sldId="1216"/>
            <ac:spMk id="8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26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27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28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34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37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38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50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52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53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54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55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56" creationId="{00000000-0000-0000-0000-000000000000}"/>
          </ac:spMkLst>
        </pc:spChg>
        <pc:spChg chg="mod">
          <ac:chgData name="Tinkler, Jessica" userId="d4150e43-29ed-4243-aa22-89061079afc0" providerId="ADAL" clId="{6E929F97-67FA-403C-87D4-487764FCC9FD}" dt="2022-03-15T11:54:20.953" v="2" actId="1076"/>
          <ac:spMkLst>
            <pc:docMk/>
            <pc:sldMk cId="836388155" sldId="1216"/>
            <ac:spMk id="59" creationId="{00000000-0000-0000-0000-000000000000}"/>
          </ac:spMkLst>
        </pc:spChg>
        <pc:grpChg chg="mod">
          <ac:chgData name="Tinkler, Jessica" userId="d4150e43-29ed-4243-aa22-89061079afc0" providerId="ADAL" clId="{6E929F97-67FA-403C-87D4-487764FCC9FD}" dt="2022-03-15T11:54:20.953" v="2" actId="1076"/>
          <ac:grpSpMkLst>
            <pc:docMk/>
            <pc:sldMk cId="836388155" sldId="1216"/>
            <ac:grpSpMk id="35" creationId="{00000000-0000-0000-0000-000000000000}"/>
          </ac:grpSpMkLst>
        </pc:grpChg>
        <pc:grpChg chg="mod">
          <ac:chgData name="Tinkler, Jessica" userId="d4150e43-29ed-4243-aa22-89061079afc0" providerId="ADAL" clId="{6E929F97-67FA-403C-87D4-487764FCC9FD}" dt="2022-03-15T11:54:20.953" v="2" actId="1076"/>
          <ac:grpSpMkLst>
            <pc:docMk/>
            <pc:sldMk cId="836388155" sldId="1216"/>
            <ac:grpSpMk id="49" creationId="{00000000-0000-0000-0000-000000000000}"/>
          </ac:grpSpMkLst>
        </pc:grpChg>
        <pc:grpChg chg="mod">
          <ac:chgData name="Tinkler, Jessica" userId="d4150e43-29ed-4243-aa22-89061079afc0" providerId="ADAL" clId="{6E929F97-67FA-403C-87D4-487764FCC9FD}" dt="2022-03-15T11:54:20.953" v="2" actId="1076"/>
          <ac:grpSpMkLst>
            <pc:docMk/>
            <pc:sldMk cId="836388155" sldId="1216"/>
            <ac:grpSpMk id="51" creationId="{00000000-0000-0000-0000-000000000000}"/>
          </ac:grpSpMkLst>
        </pc:grpChg>
        <pc:picChg chg="mod">
          <ac:chgData name="Tinkler, Jessica" userId="d4150e43-29ed-4243-aa22-89061079afc0" providerId="ADAL" clId="{6E929F97-67FA-403C-87D4-487764FCC9FD}" dt="2022-03-15T11:54:15.429" v="1" actId="1076"/>
          <ac:picMkLst>
            <pc:docMk/>
            <pc:sldMk cId="836388155" sldId="1216"/>
            <ac:picMk id="4" creationId="{00000000-0000-0000-0000-000000000000}"/>
          </ac:picMkLst>
        </pc:picChg>
        <pc:picChg chg="mod">
          <ac:chgData name="Tinkler, Jessica" userId="d4150e43-29ed-4243-aa22-89061079afc0" providerId="ADAL" clId="{6E929F97-67FA-403C-87D4-487764FCC9FD}" dt="2022-03-15T11:54:20.953" v="2" actId="1076"/>
          <ac:picMkLst>
            <pc:docMk/>
            <pc:sldMk cId="836388155" sldId="1216"/>
            <ac:picMk id="39" creationId="{00000000-0000-0000-0000-000000000000}"/>
          </ac:picMkLst>
        </pc:picChg>
        <pc:picChg chg="mod">
          <ac:chgData name="Tinkler, Jessica" userId="d4150e43-29ed-4243-aa22-89061079afc0" providerId="ADAL" clId="{6E929F97-67FA-403C-87D4-487764FCC9FD}" dt="2022-03-15T11:54:20.953" v="2" actId="1076"/>
          <ac:picMkLst>
            <pc:docMk/>
            <pc:sldMk cId="836388155" sldId="1216"/>
            <ac:picMk id="47" creationId="{00000000-0000-0000-0000-000000000000}"/>
          </ac:picMkLst>
        </pc:picChg>
        <pc:picChg chg="mod">
          <ac:chgData name="Tinkler, Jessica" userId="d4150e43-29ed-4243-aa22-89061079afc0" providerId="ADAL" clId="{6E929F97-67FA-403C-87D4-487764FCC9FD}" dt="2022-03-15T11:54:20.953" v="2" actId="1076"/>
          <ac:picMkLst>
            <pc:docMk/>
            <pc:sldMk cId="836388155" sldId="1216"/>
            <ac:picMk id="48" creationId="{00000000-0000-0000-0000-000000000000}"/>
          </ac:picMkLst>
        </pc:picChg>
        <pc:cxnChg chg="mod">
          <ac:chgData name="Tinkler, Jessica" userId="d4150e43-29ed-4243-aa22-89061079afc0" providerId="ADAL" clId="{6E929F97-67FA-403C-87D4-487764FCC9FD}" dt="2022-03-15T11:54:20.953" v="2" actId="1076"/>
          <ac:cxnSpMkLst>
            <pc:docMk/>
            <pc:sldMk cId="836388155" sldId="1216"/>
            <ac:cxnSpMk id="12" creationId="{00000000-0000-0000-0000-000000000000}"/>
          </ac:cxnSpMkLst>
        </pc:cxnChg>
        <pc:cxnChg chg="mod">
          <ac:chgData name="Tinkler, Jessica" userId="d4150e43-29ed-4243-aa22-89061079afc0" providerId="ADAL" clId="{6E929F97-67FA-403C-87D4-487764FCC9FD}" dt="2022-03-15T11:54:20.953" v="2" actId="1076"/>
          <ac:cxnSpMkLst>
            <pc:docMk/>
            <pc:sldMk cId="836388155" sldId="1216"/>
            <ac:cxnSpMk id="57" creationId="{00000000-0000-0000-0000-000000000000}"/>
          </ac:cxnSpMkLst>
        </pc:cxnChg>
        <pc:cxnChg chg="mod">
          <ac:chgData name="Tinkler, Jessica" userId="d4150e43-29ed-4243-aa22-89061079afc0" providerId="ADAL" clId="{6E929F97-67FA-403C-87D4-487764FCC9FD}" dt="2022-03-15T11:54:20.953" v="2" actId="1076"/>
          <ac:cxnSpMkLst>
            <pc:docMk/>
            <pc:sldMk cId="836388155" sldId="1216"/>
            <ac:cxnSpMk id="58" creationId="{00000000-0000-0000-0000-000000000000}"/>
          </ac:cxnSpMkLst>
        </pc:cxnChg>
      </pc:sldChg>
      <pc:sldChg chg="modSp mod">
        <pc:chgData name="Tinkler, Jessica" userId="d4150e43-29ed-4243-aa22-89061079afc0" providerId="ADAL" clId="{6E929F97-67FA-403C-87D4-487764FCC9FD}" dt="2022-03-15T11:59:08.052" v="57"/>
        <pc:sldMkLst>
          <pc:docMk/>
          <pc:sldMk cId="3435002104" sldId="1217"/>
        </pc:sldMkLst>
        <pc:spChg chg="mod">
          <ac:chgData name="Tinkler, Jessica" userId="d4150e43-29ed-4243-aa22-89061079afc0" providerId="ADAL" clId="{6E929F97-67FA-403C-87D4-487764FCC9FD}" dt="2022-03-15T11:58:40.783" v="50"/>
          <ac:spMkLst>
            <pc:docMk/>
            <pc:sldMk cId="3435002104" sldId="1217"/>
            <ac:spMk id="8" creationId="{5CDC54D5-7D80-4A90-A4C7-B856C689138A}"/>
          </ac:spMkLst>
        </pc:spChg>
        <pc:spChg chg="mod">
          <ac:chgData name="Tinkler, Jessica" userId="d4150e43-29ed-4243-aa22-89061079afc0" providerId="ADAL" clId="{6E929F97-67FA-403C-87D4-487764FCC9FD}" dt="2022-03-15T11:57:27.602" v="44" actId="1076"/>
          <ac:spMkLst>
            <pc:docMk/>
            <pc:sldMk cId="3435002104" sldId="1217"/>
            <ac:spMk id="10" creationId="{F0FD5802-BA1E-4BD5-9277-E69A5D111673}"/>
          </ac:spMkLst>
        </pc:spChg>
        <pc:spChg chg="mod">
          <ac:chgData name="Tinkler, Jessica" userId="d4150e43-29ed-4243-aa22-89061079afc0" providerId="ADAL" clId="{6E929F97-67FA-403C-87D4-487764FCC9FD}" dt="2022-03-15T11:57:38.269" v="47" actId="1076"/>
          <ac:spMkLst>
            <pc:docMk/>
            <pc:sldMk cId="3435002104" sldId="1217"/>
            <ac:spMk id="11" creationId="{88018C9D-5E54-431A-8C35-B99712AFDA83}"/>
          </ac:spMkLst>
        </pc:spChg>
        <pc:spChg chg="mod">
          <ac:chgData name="Tinkler, Jessica" userId="d4150e43-29ed-4243-aa22-89061079afc0" providerId="ADAL" clId="{6E929F97-67FA-403C-87D4-487764FCC9FD}" dt="2022-03-15T11:57:29.502" v="45" actId="1076"/>
          <ac:spMkLst>
            <pc:docMk/>
            <pc:sldMk cId="3435002104" sldId="1217"/>
            <ac:spMk id="13" creationId="{F2D4954E-13B2-4EB1-850C-7B0F24B829FA}"/>
          </ac:spMkLst>
        </pc:spChg>
        <pc:spChg chg="mod">
          <ac:chgData name="Tinkler, Jessica" userId="d4150e43-29ed-4243-aa22-89061079afc0" providerId="ADAL" clId="{6E929F97-67FA-403C-87D4-487764FCC9FD}" dt="2022-03-15T11:57:25.552" v="43" actId="1076"/>
          <ac:spMkLst>
            <pc:docMk/>
            <pc:sldMk cId="3435002104" sldId="1217"/>
            <ac:spMk id="14" creationId="{136A5A40-99AB-417A-893F-7F37C213F718}"/>
          </ac:spMkLst>
        </pc:spChg>
        <pc:spChg chg="mod">
          <ac:chgData name="Tinkler, Jessica" userId="d4150e43-29ed-4243-aa22-89061079afc0" providerId="ADAL" clId="{6E929F97-67FA-403C-87D4-487764FCC9FD}" dt="2022-03-15T11:57:22.269" v="42" actId="1076"/>
          <ac:spMkLst>
            <pc:docMk/>
            <pc:sldMk cId="3435002104" sldId="1217"/>
            <ac:spMk id="15" creationId="{7CB882F3-B4FB-424E-848D-1F7AAB8BC71C}"/>
          </ac:spMkLst>
        </pc:spChg>
        <pc:spChg chg="mod">
          <ac:chgData name="Tinkler, Jessica" userId="d4150e43-29ed-4243-aa22-89061079afc0" providerId="ADAL" clId="{6E929F97-67FA-403C-87D4-487764FCC9FD}" dt="2022-03-15T11:57:39.986" v="48" actId="1076"/>
          <ac:spMkLst>
            <pc:docMk/>
            <pc:sldMk cId="3435002104" sldId="1217"/>
            <ac:spMk id="16" creationId="{E5BE7529-57DF-4000-AD05-6DF8C513C7C0}"/>
          </ac:spMkLst>
        </pc:spChg>
        <pc:spChg chg="mod">
          <ac:chgData name="Tinkler, Jessica" userId="d4150e43-29ed-4243-aa22-89061079afc0" providerId="ADAL" clId="{6E929F97-67FA-403C-87D4-487764FCC9FD}" dt="2022-03-15T11:57:17.885" v="40" actId="1076"/>
          <ac:spMkLst>
            <pc:docMk/>
            <pc:sldMk cId="3435002104" sldId="1217"/>
            <ac:spMk id="17" creationId="{E5EF531B-C0D2-40DD-ADC0-EAAF72D0C0A7}"/>
          </ac:spMkLst>
        </pc:spChg>
        <pc:graphicFrameChg chg="mod">
          <ac:chgData name="Tinkler, Jessica" userId="d4150e43-29ed-4243-aa22-89061079afc0" providerId="ADAL" clId="{6E929F97-67FA-403C-87D4-487764FCC9FD}" dt="2022-03-15T11:59:08.052" v="57"/>
          <ac:graphicFrameMkLst>
            <pc:docMk/>
            <pc:sldMk cId="3435002104" sldId="1217"/>
            <ac:graphicFrameMk id="6" creationId="{CB04E0B0-3D77-4D34-BDFC-02CEDD8A988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ecom.sharepoint.com/sites/SuReCiEMEA/Shared%20Documents/General/1.%20Jobs/EBRD%20-%20GCAP%20Varna%20WON/1.%20Deliverables/7.%20Policy%20and%20Actions/4.%20Long-List/6.%20Ext%20stake%20feedback/Long-list%20for%20MASTER%20(ENG_BUL)_27th%20Apr'21%20(CLE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13-4E77-B857-10A7870126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13-4E77-B857-10A7870126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013-4E77-B857-10A7870126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013-4E77-B857-10A7870126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013-4E77-B857-10A7870126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013-4E77-B857-10A7870126E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013-4E77-B857-10A7870126E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013-4E77-B857-10A7870126ED}"/>
              </c:ext>
            </c:extLst>
          </c:dPt>
          <c:dLbls>
            <c:dLbl>
              <c:idx val="0"/>
              <c:layout>
                <c:manualLayout>
                  <c:x val="-2.2910827115436121E-2"/>
                  <c:y val="-6.2366498248088995E-3"/>
                </c:manualLayout>
              </c:layout>
              <c:tx>
                <c:rich>
                  <a:bodyPr/>
                  <a:lstStyle/>
                  <a:p>
                    <a:r>
                      <a:rPr lang="bg-BG" dirty="0"/>
                      <a:t>Индустрия</a:t>
                    </a:r>
                    <a:r>
                      <a:rPr lang="bg-BG" baseline="0" dirty="0"/>
                      <a:t>; </a:t>
                    </a:r>
                    <a:fld id="{0CC0F1CF-7411-4BD8-B4B1-F6EEF01AAD11}" type="VALUE">
                      <a:rPr lang="en-US" baseline="0"/>
                      <a:pPr/>
                      <a:t>[VALUE]</a:t>
                    </a:fld>
                    <a:endParaRPr lang="bg-BG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13-4E77-B857-10A7870126ED}"/>
                </c:ext>
              </c:extLst>
            </c:dLbl>
            <c:dLbl>
              <c:idx val="1"/>
              <c:layout>
                <c:manualLayout>
                  <c:x val="3.2685747931317906E-2"/>
                  <c:y val="-6.30535836317453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0" u="none" strike="noStrike" kern="1200" baseline="0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</a:rPr>
                      <a:t>Управление на </a:t>
                    </a:r>
                    <a:r>
                      <a:rPr lang="ru-RU" sz="1100" b="0" i="0" u="none" strike="noStrike" kern="1200" baseline="0" dirty="0" err="1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</a:rPr>
                      <a:t>водния</a:t>
                    </a:r>
                    <a:r>
                      <a:rPr lang="ru-RU" sz="1100" b="0" i="0" u="none" strike="noStrike" kern="1200" baseline="0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</a:rPr>
                      <a:t> </a:t>
                    </a:r>
                    <a:r>
                      <a:rPr lang="ru-RU" sz="1100" b="0" i="0" u="none" strike="noStrike" kern="1200" baseline="0" dirty="0" err="1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</a:rPr>
                      <a:t>цикъл</a:t>
                    </a:r>
                    <a:r>
                      <a:rPr lang="ru-RU" baseline="0" dirty="0"/>
                      <a:t>; </a:t>
                    </a:r>
                    <a:fld id="{699EC5FD-0532-4207-AE05-5629A2C3BC0F}" type="VALUE">
                      <a:rPr lang="ru-RU" baseline="0" smtClean="0"/>
                      <a:pPr/>
                      <a:t>[VALUE]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76413262728425"/>
                      <c:h val="0.188177276159128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13-4E77-B857-10A7870126ED}"/>
                </c:ext>
              </c:extLst>
            </c:dLbl>
            <c:dLbl>
              <c:idx val="2"/>
              <c:layout>
                <c:manualLayout>
                  <c:x val="9.8852816602214063E-3"/>
                  <c:y val="-2.8248625689072215E-2"/>
                </c:manualLayout>
              </c:layout>
              <c:tx>
                <c:rich>
                  <a:bodyPr/>
                  <a:lstStyle/>
                  <a:p>
                    <a:r>
                      <a:rPr lang="bg-BG" dirty="0"/>
                      <a:t>Сгради</a:t>
                    </a:r>
                    <a:r>
                      <a:rPr lang="bg-BG" baseline="0" dirty="0"/>
                      <a:t>; </a:t>
                    </a:r>
                    <a:fld id="{9E4A565D-1205-4A9C-AE0B-310897601C67}" type="VALUE">
                      <a:rPr lang="en-US" baseline="0"/>
                      <a:pPr/>
                      <a:t>[VALUE]</a:t>
                    </a:fld>
                    <a:endParaRPr lang="bg-BG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13-4E77-B857-10A7870126ED}"/>
                </c:ext>
              </c:extLst>
            </c:dLbl>
            <c:dLbl>
              <c:idx val="3"/>
              <c:layout>
                <c:manualLayout>
                  <c:x val="8.9684748694906901E-3"/>
                  <c:y val="2.5001188386018447E-2"/>
                </c:manualLayout>
              </c:layout>
              <c:tx>
                <c:rich>
                  <a:bodyPr/>
                  <a:lstStyle/>
                  <a:p>
                    <a:r>
                      <a:rPr lang="bg-BG" dirty="0" smtClean="0"/>
                      <a:t>Енергия</a:t>
                    </a:r>
                    <a:r>
                      <a:rPr lang="bg-BG" baseline="0" dirty="0" smtClean="0"/>
                      <a:t>; </a:t>
                    </a:r>
                    <a:fld id="{96A3B4C1-987F-4FDB-ABED-8F50435CC065}" type="VALUE">
                      <a:rPr lang="en-US" baseline="0" smtClean="0"/>
                      <a:pPr/>
                      <a:t>[VALUE]</a:t>
                    </a:fld>
                    <a:endParaRPr lang="bg-BG" baseline="0" dirty="0" smtClean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013-4E77-B857-10A7870126ED}"/>
                </c:ext>
              </c:extLst>
            </c:dLbl>
            <c:dLbl>
              <c:idx val="4"/>
              <c:layout>
                <c:manualLayout>
                  <c:x val="2.3764711146164474E-2"/>
                  <c:y val="1.0491569966222952E-2"/>
                </c:manualLayout>
              </c:layout>
              <c:tx>
                <c:rich>
                  <a:bodyPr/>
                  <a:lstStyle/>
                  <a:p>
                    <a:r>
                      <a:rPr lang="bg-BG" baseline="0" dirty="0"/>
                      <a:t>Устройствено планиране; </a:t>
                    </a:r>
                    <a:fld id="{20F1FC2B-E07C-4114-B18E-A07179623D6E}" type="VALUE">
                      <a:rPr lang="en-US" baseline="0"/>
                      <a:pPr/>
                      <a:t>[VALUE]</a:t>
                    </a:fld>
                    <a:endParaRPr lang="bg-BG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19441241059555"/>
                      <c:h val="0.136577066900342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013-4E77-B857-10A7870126ED}"/>
                </c:ext>
              </c:extLst>
            </c:dLbl>
            <c:dLbl>
              <c:idx val="5"/>
              <c:layout>
                <c:manualLayout>
                  <c:x val="-1.492682249204978E-2"/>
                  <c:y val="2.2518611658450191E-2"/>
                </c:manualLayout>
              </c:layout>
              <c:tx>
                <c:rich>
                  <a:bodyPr/>
                  <a:lstStyle/>
                  <a:p>
                    <a:r>
                      <a:rPr lang="bg-BG" dirty="0"/>
                      <a:t>Твърди отпадъци</a:t>
                    </a:r>
                    <a:r>
                      <a:rPr lang="bg-BG" baseline="0" dirty="0"/>
                      <a:t>; </a:t>
                    </a:r>
                    <a:fld id="{DFF9BA58-88F5-49AD-997B-EA6988241C6A}" type="VALUE">
                      <a:rPr lang="en-US" baseline="0"/>
                      <a:pPr/>
                      <a:t>[VALUE]</a:t>
                    </a:fld>
                    <a:endParaRPr lang="bg-BG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013-4E77-B857-10A7870126ED}"/>
                </c:ext>
              </c:extLst>
            </c:dLbl>
            <c:dLbl>
              <c:idx val="6"/>
              <c:layout>
                <c:manualLayout>
                  <c:x val="-1.9453752924507156E-3"/>
                  <c:y val="-5.2591064870542596E-2"/>
                </c:manualLayout>
              </c:layout>
              <c:tx>
                <c:rich>
                  <a:bodyPr/>
                  <a:lstStyle/>
                  <a:p>
                    <a:r>
                      <a:rPr lang="bg-BG" dirty="0"/>
                      <a:t>Междусекторни</a:t>
                    </a:r>
                    <a:r>
                      <a:rPr lang="bg-BG" baseline="0" dirty="0"/>
                      <a:t> действия; </a:t>
                    </a:r>
                    <a:fld id="{7910F41E-7651-4BA1-96A9-DAD13EA12963}" type="VALUE">
                      <a:rPr lang="en-US" baseline="0"/>
                      <a:pPr/>
                      <a:t>[VALUE]</a:t>
                    </a:fld>
                    <a:endParaRPr lang="bg-BG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59539908887372"/>
                      <c:h val="0.1646406786400353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013-4E77-B857-10A7870126ED}"/>
                </c:ext>
              </c:extLst>
            </c:dLbl>
            <c:dLbl>
              <c:idx val="7"/>
              <c:layout>
                <c:manualLayout>
                  <c:x val="-3.0639371524462368E-2"/>
                  <c:y val="3.2286684709688797E-2"/>
                </c:manualLayout>
              </c:layout>
              <c:tx>
                <c:rich>
                  <a:bodyPr/>
                  <a:lstStyle/>
                  <a:p>
                    <a:r>
                      <a:rPr lang="bg-BG" dirty="0"/>
                      <a:t>Транспорт</a:t>
                    </a:r>
                    <a:r>
                      <a:rPr lang="bg-BG" baseline="0" dirty="0"/>
                      <a:t>; </a:t>
                    </a:r>
                    <a:fld id="{75BF8132-74CC-493D-A4C8-2D2F99623689}" type="VALUE">
                      <a:rPr lang="en-US" baseline="0"/>
                      <a:pPr/>
                      <a:t>[VALUE]</a:t>
                    </a:fld>
                    <a:endParaRPr lang="bg-BG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013-4E77-B857-10A787012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'[Long-list for MASTER (ENG_BUL)_27th Apr''21 (CLEAN) RG.xlsx]Analaysis'!$F$7:$F$14</c:f>
              <c:strCache>
                <c:ptCount val="8"/>
                <c:pt idx="0">
                  <c:v>Industry </c:v>
                </c:pt>
                <c:pt idx="1">
                  <c:v>Water Cycle management </c:v>
                </c:pt>
                <c:pt idx="2">
                  <c:v>Buildings </c:v>
                </c:pt>
                <c:pt idx="3">
                  <c:v>Energy </c:v>
                </c:pt>
                <c:pt idx="4">
                  <c:v>Land-Use </c:v>
                </c:pt>
                <c:pt idx="5">
                  <c:v>Solid Waste</c:v>
                </c:pt>
                <c:pt idx="6">
                  <c:v>Cross-Cutting</c:v>
                </c:pt>
                <c:pt idx="7">
                  <c:v>Transport </c:v>
                </c:pt>
              </c:strCache>
            </c:strRef>
          </c:cat>
          <c:val>
            <c:numRef>
              <c:f>'[Long-list for MASTER (ENG_BUL)_27th Apr''21 (CLEAN) RG.xlsx]Analaysis'!$G$7:$G$14</c:f>
              <c:numCache>
                <c:formatCode>General</c:formatCode>
                <c:ptCount val="8"/>
                <c:pt idx="0">
                  <c:v>1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013-4E77-B857-10A7870126E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0E795-D0E5-4519-B973-8025044B5BEA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AB5D6-A211-44C8-9E56-9EBE1E84E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655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68101-F27D-45C8-A31B-68C60150D846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5D379-4148-4802-B521-1E542F15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71814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bg-BG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bg-BG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7554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(We have this slide in Bulgarian I added a simplified version)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EBRD Green Cities offers</a:t>
            </a:r>
            <a:r>
              <a:rPr lang="en-GB" baseline="0" dirty="0"/>
              <a:t> a systematic approach to identifying and investing in municipal infrastructure improvements that address climate change and environmental challenges in cities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 programme draws on best practice approaches linking strategic Green City planning to investments</a:t>
            </a:r>
          </a:p>
          <a:p>
            <a:endParaRPr lang="en-GB" dirty="0"/>
          </a:p>
          <a:p>
            <a:r>
              <a:rPr lang="en-GB" dirty="0"/>
              <a:t>In so doing, the EBRD introduces cities in our COO to: </a:t>
            </a:r>
          </a:p>
          <a:p>
            <a:pPr marL="171416" indent="-171416">
              <a:buFont typeface="Arial" panose="020B0604020202020204" pitchFamily="34" charset="0"/>
              <a:buChar char="•"/>
            </a:pPr>
            <a:r>
              <a:rPr lang="en-GB" dirty="0"/>
              <a:t>a systematic approach to urban planning;</a:t>
            </a:r>
          </a:p>
          <a:p>
            <a:pPr marL="171416" indent="-171416">
              <a:buFont typeface="Arial" panose="020B0604020202020204" pitchFamily="34" charset="0"/>
              <a:buChar char="•"/>
            </a:pPr>
            <a:r>
              <a:rPr lang="en-GB" dirty="0"/>
              <a:t>an innovative approach linking strategic urban planning to investment;</a:t>
            </a:r>
          </a:p>
          <a:p>
            <a:pPr marL="171416" indent="-171416">
              <a:buFont typeface="Arial" panose="020B0604020202020204" pitchFamily="34" charset="0"/>
              <a:buChar char="•"/>
            </a:pPr>
            <a:r>
              <a:rPr lang="en-GB" dirty="0"/>
              <a:t>a planning process that emphasises engagement with civil society; </a:t>
            </a:r>
          </a:p>
          <a:p>
            <a:pPr marL="171416" indent="-171416">
              <a:buFont typeface="Arial" panose="020B0604020202020204" pitchFamily="34" charset="0"/>
              <a:buChar char="•"/>
            </a:pPr>
            <a:r>
              <a:rPr lang="en-GB" dirty="0"/>
              <a:t>a focus on converting urban planning instruments into financed investments.</a:t>
            </a:r>
          </a:p>
          <a:p>
            <a:pPr marL="171416" indent="-171416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EBRD Green Cities has three main components:</a:t>
            </a:r>
          </a:p>
          <a:p>
            <a:pPr marL="228554" indent="-228554">
              <a:buFont typeface="Arial" panose="020B0604020202020204" pitchFamily="34" charset="0"/>
              <a:buAutoNum type="arabicPeriod"/>
            </a:pPr>
            <a:r>
              <a:rPr lang="en-GB" dirty="0"/>
              <a:t>Delivery of strategy and policy support through Green City Action Plans (GCAP), the programme’s main tool and key innovation</a:t>
            </a:r>
          </a:p>
          <a:p>
            <a:r>
              <a:rPr lang="en-GB" dirty="0"/>
              <a:t>2. Facilitating and stimulating Green City infrastructure investments, particularly in the sectors of urban transport, water and wastewater, district energy, building energy efficiency,</a:t>
            </a:r>
            <a:r>
              <a:rPr lang="en-GB" baseline="0" dirty="0"/>
              <a:t> </a:t>
            </a:r>
            <a:r>
              <a:rPr lang="en-GB" dirty="0"/>
              <a:t>solid waste, renewable energy and climate resilience; and</a:t>
            </a:r>
          </a:p>
          <a:p>
            <a:r>
              <a:rPr lang="en-GB" dirty="0"/>
              <a:t>3. Capacity building and technical assistance to support city administrators, local stakeholders, and successful implementation of investments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Photo: Mariupol /</a:t>
            </a:r>
            <a:r>
              <a:rPr lang="en-GB" baseline="0" dirty="0"/>
              <a:t> Kyiv</a:t>
            </a:r>
            <a:endParaRPr lang="en-GB" dirty="0"/>
          </a:p>
        </p:txBody>
      </p:sp>
      <p:sp>
        <p:nvSpPr>
          <p:cNvPr id="4" name="Header Placeholder 3" hidden="1"/>
          <p:cNvSpPr>
            <a:spLocks noGrp="1"/>
          </p:cNvSpPr>
          <p:nvPr>
            <p:ph type="hdr" sz="quarter" idx="10"/>
          </p:nvPr>
        </p:nvSpPr>
        <p:spPr>
          <a:xfrm>
            <a:off x="0" y="3"/>
            <a:ext cx="6858000" cy="457639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0" y="8684900"/>
            <a:ext cx="6858000" cy="457639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75486-124C-4241-91A7-0219FEF1B1CE}" type="slidenum">
              <a:rPr lang="en-GB" smtClean="0">
                <a:solidFill>
                  <a:prstClr val="white"/>
                </a:solidFill>
              </a:rPr>
              <a:pPr/>
              <a:t>2</a:t>
            </a:fld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23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55B8A-C5DE-4D47-97EA-5DFACE7860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265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55B8A-C5DE-4D47-97EA-5DFACE7860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919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55B8A-C5DE-4D47-97EA-5DFACE7860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260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55B8A-C5DE-4D47-97EA-5DFACE7860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10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Mention the funding from City Budget, International Finance Institutions, Other Sources 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55B8A-C5DE-4D47-97EA-5DFACE7860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659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5B8A-C5DE-4D47-97EA-5DFACE7860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FF4C-CD2D-4373-8DCB-6CB2C3F3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CCBDB-B113-4A01-A520-401E4D9D4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040CF-6309-4172-B586-A8E33C5D8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5CB13-9737-4373-8E2D-6D064A4D0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A15B4-0EC8-449B-A73F-95D88C9DB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CC166-D42A-4B29-8E54-8D90613D9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E59AF-61FA-4527-A330-C1A9864E5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486DA-6E5C-4FE8-B241-019662A76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A9578-07DE-4F54-AA1A-BBC0A481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4980A-4CC0-436F-9BED-715B8DB17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65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744F2-5DDB-4E2A-B56F-D6AD4BD95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D4196-415A-40BA-9C98-4F65D3299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46A82-C51D-4DA3-AB0B-452D3C5C2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EE877-A489-4832-A581-AA55D55BF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D85A6-BF85-44C0-B94C-7FFD69EA8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25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B0EC2-AF21-4EA1-9D24-5CB800D9D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8E27C-FEA3-4737-B249-EED8DAF0D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079D3-55D4-4918-B683-39A47D579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1ABCF-CE5B-4F97-A874-56C9266FA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20EDA-9C9D-42DC-AD84-83FC56B7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7A6BD-F785-41CB-A73E-69A1FA663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5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49AA9-527B-44C4-9B8F-DF6A186A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7F425F-11F7-4B69-875E-3C3441CB5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815994-7B35-481D-A76F-D9DBDB913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2B5781-5673-482F-9B0D-A4CC83FA2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7C9419-EB8E-4428-B137-7480CBC7A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35CDFE-8309-48B7-9A6D-9E8ED84D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1C61C-DA90-47A1-A385-A61C1EF66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384C8E-761D-4F02-8EC7-A7124EFD3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46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B28BD-543D-4171-960F-36A6372B6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F78897-C2BA-4B43-B0F2-3A359CD2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62247-98B6-492B-A8F8-2F17FAD2D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2D3634-AC32-4B17-99CA-7A012C425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59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113B68-2DE6-4555-BD9D-209644A03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3AEC0D-8D07-40FF-911A-1061909C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FCAB0-F3C6-4259-8159-72735642E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481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390B-43D1-4D87-A988-3078DA14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65449-1395-40A7-B24A-523352B52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F6292-3509-4D66-B489-DF5D74FEE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CDCE6E-DA00-4011-A9CC-67D56092F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5D732-44DD-427D-B5B6-A8175AF7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55EB1-E073-4653-A923-5FB787E38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63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288A-4023-4DA4-A851-AC917C220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2567F4-663F-4155-B5D2-3F50D4560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F28CA-C1CF-40E8-BC96-16280B686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06CC36-5AEA-4887-82D5-77CFCF799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3177D-F995-4FDA-B3B4-34089F4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AE7B3-F92A-4D52-88C2-7B66615D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08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F60C3-3A12-43F2-A14F-32F33D384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881D34-C4CD-4A6C-978C-6D454FA51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BBE3E-7FDB-49E6-90DA-2041BE6B0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A36B5-0419-4109-825A-1D7AFAF2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D0982-63D3-4DCB-996C-786F986A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923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4EE95C-4009-42DE-A11A-66BB6BA071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72D78-985C-4B85-9DB1-8B63ABB35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729EB-7F7D-4CF6-AF1C-7BBD35F8E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28887-62D3-48C0-96A3-FEE9A56B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895B0-0569-4060-82DE-CAB50D3C5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00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649D284A-463F-4BBC-B7A6-0BE9DAB5D1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651" y="6191251"/>
            <a:ext cx="2165349" cy="66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7">
            <a:extLst>
              <a:ext uri="{FF2B5EF4-FFF2-40B4-BE49-F238E27FC236}">
                <a16:creationId xmlns:a16="http://schemas.microsoft.com/office/drawing/2014/main" id="{B07F4E3C-ED1C-47FF-B60B-96C7D9CA73B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8533" y="-21166"/>
            <a:ext cx="12492567" cy="3215217"/>
            <a:chOff x="-88710" y="-20472"/>
            <a:chExt cx="9369188" cy="3214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5010B28-DC4F-4B27-B50B-82B25AF479E6}"/>
                </a:ext>
              </a:extLst>
            </p:cNvPr>
            <p:cNvCxnSpPr/>
            <p:nvPr userDrawn="1"/>
          </p:nvCxnSpPr>
          <p:spPr>
            <a:xfrm flipH="1">
              <a:off x="-88710" y="-20472"/>
              <a:ext cx="4946525" cy="1146816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F9D69FF-1EC0-4FEB-9C0C-309D71FADE12}"/>
                </a:ext>
              </a:extLst>
            </p:cNvPr>
            <p:cNvCxnSpPr/>
            <p:nvPr userDrawn="1"/>
          </p:nvCxnSpPr>
          <p:spPr>
            <a:xfrm>
              <a:off x="1317779" y="-7777"/>
              <a:ext cx="7962699" cy="2581394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A1B64D6-9CA8-4AC4-A834-A7DF7C4F7A51}"/>
                </a:ext>
              </a:extLst>
            </p:cNvPr>
            <p:cNvCxnSpPr/>
            <p:nvPr userDrawn="1"/>
          </p:nvCxnSpPr>
          <p:spPr>
            <a:xfrm>
              <a:off x="6018249" y="-20472"/>
              <a:ext cx="3166982" cy="3214048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74526"/>
            <a:ext cx="8104717" cy="1603375"/>
          </a:xfrm>
        </p:spPr>
        <p:txBody>
          <a:bodyPr/>
          <a:lstStyle>
            <a:lvl1pPr>
              <a:lnSpc>
                <a:spcPts val="5333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599" y="3476627"/>
            <a:ext cx="8079319" cy="11049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09600" y="6375083"/>
            <a:ext cx="2889251" cy="182880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3102793"/>
      </p:ext>
    </p:extLst>
  </p:cSld>
  <p:clrMapOvr>
    <a:masterClrMapping/>
  </p:clrMapOvr>
  <p:transition>
    <p:push dir="u"/>
  </p:transition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A2BD3-B72F-344B-A30D-8C3365691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087" y="1484313"/>
            <a:ext cx="11807825" cy="1765300"/>
          </a:xfrm>
        </p:spPr>
        <p:txBody>
          <a:bodyPr anchor="b" anchorCtr="0"/>
          <a:lstStyle>
            <a:lvl1pPr marL="0" indent="0">
              <a:buNone/>
              <a:defRPr sz="60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Presentation 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8B15545-CDE4-2D46-87A4-4286855F50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8" y="3429001"/>
            <a:ext cx="5759450" cy="1620837"/>
          </a:xfrm>
        </p:spPr>
        <p:txBody>
          <a:bodyPr anchor="t" anchorCtr="0"/>
          <a:lstStyle>
            <a:lvl1pPr marL="0" indent="0">
              <a:buNone/>
              <a:defRPr sz="25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Presentation description / </a:t>
            </a:r>
            <a:br>
              <a:rPr lang="en-GB"/>
            </a:br>
            <a:r>
              <a:rPr lang="en-GB"/>
              <a:t>event 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1DFB937-D895-0545-8B74-E2AA56A85F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8"/>
            <a:ext cx="5759450" cy="935036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Presenter name</a:t>
            </a:r>
          </a:p>
          <a:p>
            <a:pPr lvl="0"/>
            <a:r>
              <a:rPr lang="en-GB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68983C-442E-3442-A885-2EBC4210D1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4961" y="368300"/>
            <a:ext cx="2447397" cy="33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18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1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0062-35C4-7949-B078-A3CC17338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5B8DB-908B-5345-9445-A0BD1EB4ED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92089" y="1484313"/>
            <a:ext cx="11807824" cy="4824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321E4F-039F-E848-A410-13DF340CC20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7E87BC9-59D8-7A43-8D51-D39375D904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01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B8A7-34F1-2F44-BFD0-5B096310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</p:spPr>
        <p:txBody>
          <a:bodyPr lIns="0" tIns="0" rIns="0" bIns="0" anchor="t" anchorCtr="0">
            <a:norm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4F645-AB02-DA4A-A91C-E1512E8CB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542407-0F3C-1446-8EC5-64FB779F514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344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B9747-A3CB-244F-9DD9-668E5443B71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2088" y="368299"/>
            <a:ext cx="11807825" cy="594041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500" b="0" i="0"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1pPr>
            <a:lvl2pPr marL="368300" indent="-355600">
              <a:tabLst/>
              <a:defRPr sz="2500" b="0" i="0"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D246CF-39E7-524D-9794-4579951D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F60184-0F25-DC4F-BDBD-35A3A3485049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032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5"/>
            <a:ext cx="11807824" cy="792157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5759451" cy="4824407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2"/>
            <a:ext cx="5759450" cy="4824406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992000-E7FE-7A47-A9EE-58AF765390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F2117E-EDBF-6E47-9CD5-8DCA2408FD2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448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1"/>
            <a:ext cx="3745231" cy="4824409"/>
          </a:xfrm>
        </p:spPr>
        <p:txBody>
          <a:bodyPr/>
          <a:lstStyle>
            <a:lvl1pPr marL="361950" indent="-3492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4824406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54683" y="1484312"/>
            <a:ext cx="3745229" cy="4824407"/>
          </a:xfrm>
        </p:spPr>
        <p:txBody>
          <a:bodyPr/>
          <a:lstStyle>
            <a:lvl1pPr marL="361950" indent="-361950">
              <a:buFont typeface="System Font"/>
              <a:buChar char="–"/>
              <a:tabLst/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BA7810-8D61-DF4A-ACD4-EF5AE797A23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359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735264" cy="4824409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216275" y="1484312"/>
            <a:ext cx="2735263" cy="4824406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4E33E8-40E7-CE49-B026-BAE77826400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40463" y="1484318"/>
            <a:ext cx="2735262" cy="4824407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F2C00E1-F3ED-AB4F-94F7-8C684B7BCAE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264650" y="1484311"/>
            <a:ext cx="2735262" cy="4824407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2BCDB2D-B247-BC49-A03C-67EB9122808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898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x1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02"/>
            <a:ext cx="11807826" cy="792160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1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7F3F5-D799-0C4B-A6E1-9FFAC3AF7D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98B5F8E-9A52-9D4E-89E1-5C842F0752D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2595042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41BC2D4-4828-6A40-B55C-F3BAC631AE6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997997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F4731F7-7CB4-9348-A6D0-5A3469F2A55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00952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2881ADA-FB31-7941-A796-ECAFE80150D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9803906" y="1484316"/>
            <a:ext cx="2187129" cy="482440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3189BF-36F8-E142-B0D2-2F0575B3A20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702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13"/>
            <a:ext cx="11807824" cy="792149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92088" y="4058162"/>
            <a:ext cx="5759450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6" y="1484312"/>
            <a:ext cx="5759451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240464" y="4058725"/>
            <a:ext cx="5759449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240464" y="1484313"/>
            <a:ext cx="5759449" cy="2250000"/>
          </a:xfrm>
        </p:spPr>
        <p:txBody>
          <a:bodyPr/>
          <a:lstStyle>
            <a:lvl1pPr marL="0" indent="0">
              <a:buFont typeface="System Font"/>
              <a:buNone/>
              <a:defRPr sz="2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0F1DD5-48FC-4E4C-9BD5-06B014EA5F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900454-7C11-214F-B74C-EAD0692E5BB2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492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" y="368310"/>
            <a:ext cx="11807826" cy="79215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EA6029-0BE2-2E48-8B98-4D2CAAA38C3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84024" y="4058725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7" y="1484312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8315F38-52A3-C148-9FE6-DA617FF1EAA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224338" y="4058725"/>
            <a:ext cx="3735260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507689-3D81-7D40-A2C1-78D03B642078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224338" y="1484312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C73F26E-D8F7-F546-89B9-4D7299F01568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256588" y="1484313"/>
            <a:ext cx="3743325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701359C-DFD8-F847-ADA9-9F9CDB2CDD9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264653" y="4058725"/>
            <a:ext cx="3735260" cy="2250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506EF0-F315-7845-A1FF-1CDB316FBC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D42E44-2F7E-5F44-B014-DAC1320AEE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99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2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595847-1813-6B47-B848-F94A612FF95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92089" y="1484312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5FC02E4-8F2D-0C49-969E-6DB03AED7BD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3216276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9821FB0-5481-CB43-9A17-66B388706941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240463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00C7E43-69DC-A64D-8E37-1A5C66C0DE0B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9264651" y="1484313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37AD8E3-8813-D74C-87CA-80D331FE2EB4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192087" y="4058724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555FD05-F617-EF4F-8A3F-9C9AD6AA040C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3216274" y="4058725"/>
            <a:ext cx="2735261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0E6E57E-617C-9E45-86A8-0B0A4E5D865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6240461" y="4058725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A5C7136-DD5F-394A-BC8C-AE3A6365E3BF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9264649" y="4058725"/>
            <a:ext cx="2735262" cy="225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F98FC1-1143-E74A-AF36-716E3EFC3D18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009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5"/>
            <a:ext cx="5759452" cy="3565524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Text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F60261-BA6C-2142-B71D-37994ED4A04B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034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lef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3" y="1484313"/>
            <a:ext cx="5759450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Text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6E73A7-BA38-1E48-A15B-AFDF4974DF9B}"/>
              </a:ext>
            </a:extLst>
          </p:cNvPr>
          <p:cNvCxnSpPr>
            <a:cxnSpLocks/>
          </p:cNvCxnSpPr>
          <p:nvPr userDrawn="1"/>
        </p:nvCxnSpPr>
        <p:spPr>
          <a:xfrm>
            <a:off x="192087" y="206669"/>
            <a:ext cx="432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B534BBE3-AC4A-A64A-9737-8BA870D6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E268D1-3C47-474E-A601-6236191E27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5D2655-77D9-BB44-A9F7-604618321FBF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57F217F-D4AA-A141-BF24-68CCE02BE45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3935413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3030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AF1E0F-19C5-B747-BD0C-64ECB9AFC60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7" y="1484313"/>
            <a:ext cx="5759449" cy="3565526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Text</a:t>
            </a:r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3758102-AAC4-EF4E-95BE-C05953CF1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739721-2CBA-0E49-8EA4-C7900908454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BAAA2378-A01C-5846-9EE5-133ECA58760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56587" y="0"/>
            <a:ext cx="3935413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0543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40461" y="1484313"/>
            <a:ext cx="5759452" cy="35655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Text</a:t>
            </a: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B80CB2-8BC8-B245-9E9B-97E154FB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1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2FCA2F-0D64-2F43-A09E-6E56CEE692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06ADE0-0810-2D43-92F8-BDC1658E9298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314BF0D-CD40-924D-8097-A6F680C70D5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595154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813579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6" y="1484316"/>
            <a:ext cx="5759452" cy="3565522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Text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5759449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76A4C4-FD62-1A4A-BACD-014A5D830A35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ABB104A-DA56-C54E-80D5-9BE7CE4447D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40460" y="-1584"/>
            <a:ext cx="5951540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809822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D0FCA007-03B6-434E-8212-6AB5A68EE66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42900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5" y="1484316"/>
            <a:ext cx="11807828" cy="1584321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Text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57F44A-A091-EA4A-8388-607E1E2FD7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1046" y="6445333"/>
            <a:ext cx="909000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6CECA7-98DD-F446-B1FC-E4551883F807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5751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image (to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7FF59F05-8043-7048-9449-8E7676FE644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E0F511F-41D3-CF45-9BDC-34E8F387C136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192088" y="3797300"/>
            <a:ext cx="11807828" cy="2511425"/>
          </a:xfrm>
        </p:spPr>
        <p:txBody>
          <a:bodyPr anchor="ctr" anchorCtr="0"/>
          <a:lstStyle>
            <a:lvl1pPr marL="0" indent="0">
              <a:buFont typeface="System Font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Text</a:t>
            </a:r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41A7C7-A628-B348-B888-367265BE3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D4E17F-74A7-2947-94B5-436B235D58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2177D9-5305-6C4A-9E06-E122FA493D8E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773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5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96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Large text call 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35055-A5CA-7940-ACDE-DBD340E72C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30EC1D-CCD2-F74F-B01D-7DEFEA58C43C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6540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medi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299"/>
            <a:ext cx="11807825" cy="5940421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72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Medium text call 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35055-A5CA-7940-ACDE-DBD340E72C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F89B31-A97E-CB48-8F8E-BA781A569224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056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 out sm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87" y="368309"/>
            <a:ext cx="11807825" cy="5940415"/>
          </a:xfrm>
        </p:spPr>
        <p:txBody>
          <a:bodyPr lIns="0" tIns="0" rIns="0" bIns="0" anchor="ctr" anchorCtr="0">
            <a:normAutofit/>
          </a:bodyPr>
          <a:lstStyle>
            <a:lvl1pPr>
              <a:lnSpc>
                <a:spcPct val="90000"/>
              </a:lnSpc>
              <a:defRPr sz="4800" b="1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Small text call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637AB9-D00C-544F-AA4F-4C7AC5A60F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1046" y="6445333"/>
            <a:ext cx="909001" cy="324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8A033A-55CD-424E-8CA2-639E3BB65422}"/>
              </a:ext>
            </a:extLst>
          </p:cNvPr>
          <p:cNvCxnSpPr>
            <a:cxnSpLocks/>
          </p:cNvCxnSpPr>
          <p:nvPr userDrawn="1"/>
        </p:nvCxnSpPr>
        <p:spPr>
          <a:xfrm>
            <a:off x="192087" y="192381"/>
            <a:ext cx="43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948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91E849-2800-4BF6-8648-1810868AFE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6754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EAC093F2-4A94-4EC7-BFC5-282DC86922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40371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4AB8F044-DB76-470F-8712-563C8D77DA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13988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6100BE5D-F975-4662-A5D8-73DD0F6663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87605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3F780AC3-2DC9-4EBB-9F4A-4B369FDC73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61222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4241E2C-AEC5-4C2F-A388-B4005397B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34839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BA3AED32-46CB-466C-8765-2739AAC2E4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456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B8256EC-2FE2-400D-A4E4-37966548E29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2073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D6D159-A3F2-4B02-A7D4-A0B7B2A9800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55690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B61045-8A1E-4798-B8A2-EE3524BDB5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29307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24E153D6-CC1A-4C88-B1FD-0A426D1D03A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02924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6D96D149-215E-4BD5-A884-53D586135DB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76541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D5BF7F5-BDD5-40DB-BD6D-939B542632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50158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164B8FCE-B1CA-42F7-B454-3438E06D86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23775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B9A9CBA-FB99-49CD-A237-6D4D9DF8D5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697392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69F3A84F-1D90-4186-8101-4814ED5DA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271009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C76DCF5B-3447-4568-B4B0-947C6E32FDE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844626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23FB5D0-81E3-4C82-8E04-C2F90191C5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8243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7EB411D-F9B1-4144-991C-30A07DB25FF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991857" y="116368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273D9433-3F04-4DB6-A540-D8A1D24C903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66757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B754A3E-2B8E-453B-88CA-A6F907506AE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40374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5E74892-D88D-41F2-9117-D95D3BE6613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813991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108368C8-1137-4A8C-9EE2-4894AB94D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387608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45740006-347F-4A43-87BD-295666157DE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61225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CDE4A34E-8077-4534-A072-C6C634A416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534842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CD0486D7-393B-434F-B2BB-563A2E02D48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108459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734AAF6-A301-46B4-BF02-4D780BFDEDC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82076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2D8158EF-EF53-46D2-A438-ACBF30FCDB6B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255693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4096548D-9E8F-4860-9DC7-5CA22D780FA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829310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F04F13FF-F1AE-48B8-A4FD-355BAADF858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402927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26B793F-2B20-430D-964C-8AC252AE1748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976544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ED02578B-E967-4964-875F-710800DF85FD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550161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2" name="Picture Placeholder 3">
            <a:extLst>
              <a:ext uri="{FF2B5EF4-FFF2-40B4-BE49-F238E27FC236}">
                <a16:creationId xmlns:a16="http://schemas.microsoft.com/office/drawing/2014/main" id="{D74F66E9-31E4-4ECD-A33D-5D0A5F37AD5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123778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F23DFA21-4B2A-4CA6-9534-0D3B9BA9E2A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697395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551CD1F5-FAB3-4F44-90FD-CE85BEDF22B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271012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7830396A-3A72-443A-A43E-E531B0939393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844629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7A2EAB1E-A4A2-44B9-8542-2970064A6DB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0418246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4C0C34B8-D05F-4634-92A9-1121E46BD24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0991857" y="185882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45DF841-33B2-4DFE-BA75-AA74A3D4DB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66751" y="253335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4110FFA9-1B80-4DF3-A48E-50C405C31F5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240368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0" name="Picture Placeholder 3">
            <a:extLst>
              <a:ext uri="{FF2B5EF4-FFF2-40B4-BE49-F238E27FC236}">
                <a16:creationId xmlns:a16="http://schemas.microsoft.com/office/drawing/2014/main" id="{0B328F52-5934-4D92-B82C-701750773ED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813985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91141F52-193F-4982-89B4-BD89EB2D2FF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387602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D3CDD8F0-35CB-4B85-9815-18C9E5400CE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961219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E3C68C9F-69A8-4C66-9E5C-F696B78E7A8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534836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E48D4A9D-F4EA-4200-B41D-792D3A1FDB1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108453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7D10700B-EF2C-4269-85AA-A576A5E7AAE7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682070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6" name="Picture Placeholder 3">
            <a:extLst>
              <a:ext uri="{FF2B5EF4-FFF2-40B4-BE49-F238E27FC236}">
                <a16:creationId xmlns:a16="http://schemas.microsoft.com/office/drawing/2014/main" id="{8FE06C52-BE87-4452-A441-01D6FAEDC7B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255687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7" name="Picture Placeholder 3">
            <a:extLst>
              <a:ext uri="{FF2B5EF4-FFF2-40B4-BE49-F238E27FC236}">
                <a16:creationId xmlns:a16="http://schemas.microsoft.com/office/drawing/2014/main" id="{9C084F4C-80FE-4ED7-85C1-A2C8D3DD1017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29304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8" name="Picture Placeholder 3">
            <a:extLst>
              <a:ext uri="{FF2B5EF4-FFF2-40B4-BE49-F238E27FC236}">
                <a16:creationId xmlns:a16="http://schemas.microsoft.com/office/drawing/2014/main" id="{1EDF1320-9D98-470A-8C44-57E324150AB0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402921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9" name="Picture Placeholder 3">
            <a:extLst>
              <a:ext uri="{FF2B5EF4-FFF2-40B4-BE49-F238E27FC236}">
                <a16:creationId xmlns:a16="http://schemas.microsoft.com/office/drawing/2014/main" id="{54CE2C3F-648A-4865-9C1C-F70BCEA56BAB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976538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0" name="Picture Placeholder 3">
            <a:extLst>
              <a:ext uri="{FF2B5EF4-FFF2-40B4-BE49-F238E27FC236}">
                <a16:creationId xmlns:a16="http://schemas.microsoft.com/office/drawing/2014/main" id="{04488910-10BE-4568-A894-D1F66E526B32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550155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1" name="Picture Placeholder 3">
            <a:extLst>
              <a:ext uri="{FF2B5EF4-FFF2-40B4-BE49-F238E27FC236}">
                <a16:creationId xmlns:a16="http://schemas.microsoft.com/office/drawing/2014/main" id="{DE050430-1DFA-4EEA-88CE-F666454182CE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8123772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2" name="Picture Placeholder 3">
            <a:extLst>
              <a:ext uri="{FF2B5EF4-FFF2-40B4-BE49-F238E27FC236}">
                <a16:creationId xmlns:a16="http://schemas.microsoft.com/office/drawing/2014/main" id="{7250F372-456A-4F64-87F5-CD1117D7AD71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8697389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3" name="Picture Placeholder 3">
            <a:extLst>
              <a:ext uri="{FF2B5EF4-FFF2-40B4-BE49-F238E27FC236}">
                <a16:creationId xmlns:a16="http://schemas.microsoft.com/office/drawing/2014/main" id="{E9B8EF17-D699-4B18-A4C1-B7DD32034BEF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9271006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4" name="Picture Placeholder 3">
            <a:extLst>
              <a:ext uri="{FF2B5EF4-FFF2-40B4-BE49-F238E27FC236}">
                <a16:creationId xmlns:a16="http://schemas.microsoft.com/office/drawing/2014/main" id="{B42A02A3-6577-4FCF-9110-6215370250BD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9844623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5" name="Picture Placeholder 3">
            <a:extLst>
              <a:ext uri="{FF2B5EF4-FFF2-40B4-BE49-F238E27FC236}">
                <a16:creationId xmlns:a16="http://schemas.microsoft.com/office/drawing/2014/main" id="{E55B7AA4-F948-4499-858F-65CBEBC2C9AB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>
            <a:off x="10418240" y="2531163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6" name="Picture Placeholder 3">
            <a:extLst>
              <a:ext uri="{FF2B5EF4-FFF2-40B4-BE49-F238E27FC236}">
                <a16:creationId xmlns:a16="http://schemas.microsoft.com/office/drawing/2014/main" id="{6A44A91D-9498-4AA5-9F3D-38067C377E04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10991854" y="253335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7" name="Picture Placeholder 3">
            <a:extLst>
              <a:ext uri="{FF2B5EF4-FFF2-40B4-BE49-F238E27FC236}">
                <a16:creationId xmlns:a16="http://schemas.microsoft.com/office/drawing/2014/main" id="{84DE4921-BD50-4781-A4DE-503D567B897A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666754" y="321819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8" name="Picture Placeholder 3">
            <a:extLst>
              <a:ext uri="{FF2B5EF4-FFF2-40B4-BE49-F238E27FC236}">
                <a16:creationId xmlns:a16="http://schemas.microsoft.com/office/drawing/2014/main" id="{87A60B1D-2FC2-431E-B149-F5367EB8E6D5}"/>
              </a:ext>
            </a:extLst>
          </p:cNvPr>
          <p:cNvSpPr>
            <a:spLocks noGrp="1"/>
          </p:cNvSpPr>
          <p:nvPr>
            <p:ph type="pic" sz="quarter" idx="68"/>
          </p:nvPr>
        </p:nvSpPr>
        <p:spPr>
          <a:xfrm>
            <a:off x="1240371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9" name="Picture Placeholder 3">
            <a:extLst>
              <a:ext uri="{FF2B5EF4-FFF2-40B4-BE49-F238E27FC236}">
                <a16:creationId xmlns:a16="http://schemas.microsoft.com/office/drawing/2014/main" id="{AC0F2921-F30D-463D-B8E2-5A19F41B075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1813988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0" name="Picture Placeholder 3">
            <a:extLst>
              <a:ext uri="{FF2B5EF4-FFF2-40B4-BE49-F238E27FC236}">
                <a16:creationId xmlns:a16="http://schemas.microsoft.com/office/drawing/2014/main" id="{6C9B703D-CC7A-4C52-B0B7-91BE5753C7B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2387605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1" name="Picture Placeholder 3">
            <a:extLst>
              <a:ext uri="{FF2B5EF4-FFF2-40B4-BE49-F238E27FC236}">
                <a16:creationId xmlns:a16="http://schemas.microsoft.com/office/drawing/2014/main" id="{B0AA674E-F985-473C-9472-BD3B17AC93DE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2961222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2" name="Picture Placeholder 3">
            <a:extLst>
              <a:ext uri="{FF2B5EF4-FFF2-40B4-BE49-F238E27FC236}">
                <a16:creationId xmlns:a16="http://schemas.microsoft.com/office/drawing/2014/main" id="{C90D6D1E-01FE-489A-A9FD-F659A69EFB1D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3534839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3" name="Picture Placeholder 3">
            <a:extLst>
              <a:ext uri="{FF2B5EF4-FFF2-40B4-BE49-F238E27FC236}">
                <a16:creationId xmlns:a16="http://schemas.microsoft.com/office/drawing/2014/main" id="{24877CE8-7FEA-45F2-BAAF-1DB49C2EA89A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108456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4" name="Picture Placeholder 3">
            <a:extLst>
              <a:ext uri="{FF2B5EF4-FFF2-40B4-BE49-F238E27FC236}">
                <a16:creationId xmlns:a16="http://schemas.microsoft.com/office/drawing/2014/main" id="{6909F2FF-4E62-4BDF-9D4F-63160E2F5421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4682073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5" name="Picture Placeholder 3">
            <a:extLst>
              <a:ext uri="{FF2B5EF4-FFF2-40B4-BE49-F238E27FC236}">
                <a16:creationId xmlns:a16="http://schemas.microsoft.com/office/drawing/2014/main" id="{55B26041-2085-4617-B87E-5EE67E48AED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5255690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6" name="Picture Placeholder 3">
            <a:extLst>
              <a:ext uri="{FF2B5EF4-FFF2-40B4-BE49-F238E27FC236}">
                <a16:creationId xmlns:a16="http://schemas.microsoft.com/office/drawing/2014/main" id="{772E60F6-DEE9-42E1-BE2E-A756D7DB239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5829307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7" name="Picture Placeholder 3">
            <a:extLst>
              <a:ext uri="{FF2B5EF4-FFF2-40B4-BE49-F238E27FC236}">
                <a16:creationId xmlns:a16="http://schemas.microsoft.com/office/drawing/2014/main" id="{E65C1EC8-AACB-464B-BAC6-A0C6ED82C98D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6402924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8" name="Picture Placeholder 3">
            <a:extLst>
              <a:ext uri="{FF2B5EF4-FFF2-40B4-BE49-F238E27FC236}">
                <a16:creationId xmlns:a16="http://schemas.microsoft.com/office/drawing/2014/main" id="{5884D4E4-66AC-4B89-B94A-0342E07C5E91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6976541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9" name="Picture Placeholder 3">
            <a:extLst>
              <a:ext uri="{FF2B5EF4-FFF2-40B4-BE49-F238E27FC236}">
                <a16:creationId xmlns:a16="http://schemas.microsoft.com/office/drawing/2014/main" id="{223F551B-E0FC-4874-9368-A6A9A54AF800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7550158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0" name="Picture Placeholder 3">
            <a:extLst>
              <a:ext uri="{FF2B5EF4-FFF2-40B4-BE49-F238E27FC236}">
                <a16:creationId xmlns:a16="http://schemas.microsoft.com/office/drawing/2014/main" id="{619C14EC-64B1-455A-9C0A-B7C6D8DA0E1D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8123775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28089A62-C53A-4B53-8FD1-C69574BEDEB1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8697392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2" name="Picture Placeholder 3">
            <a:extLst>
              <a:ext uri="{FF2B5EF4-FFF2-40B4-BE49-F238E27FC236}">
                <a16:creationId xmlns:a16="http://schemas.microsoft.com/office/drawing/2014/main" id="{BB43722B-985F-43AC-82CF-C0E5A61D60CA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271009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3" name="Picture Placeholder 3">
            <a:extLst>
              <a:ext uri="{FF2B5EF4-FFF2-40B4-BE49-F238E27FC236}">
                <a16:creationId xmlns:a16="http://schemas.microsoft.com/office/drawing/2014/main" id="{7E57E672-6586-4B21-B358-8BBE6CBE64A4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844626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4" name="Picture Placeholder 3">
            <a:extLst>
              <a:ext uri="{FF2B5EF4-FFF2-40B4-BE49-F238E27FC236}">
                <a16:creationId xmlns:a16="http://schemas.microsoft.com/office/drawing/2014/main" id="{E6FAA9CF-2AF2-4E8B-8FD7-9FE6EFE13192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10418243" y="322109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5" name="Picture Placeholder 3">
            <a:extLst>
              <a:ext uri="{FF2B5EF4-FFF2-40B4-BE49-F238E27FC236}">
                <a16:creationId xmlns:a16="http://schemas.microsoft.com/office/drawing/2014/main" id="{374F3063-3102-4C8D-8950-0C3613A479F6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10991854" y="321819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6" name="Picture Placeholder 3">
            <a:extLst>
              <a:ext uri="{FF2B5EF4-FFF2-40B4-BE49-F238E27FC236}">
                <a16:creationId xmlns:a16="http://schemas.microsoft.com/office/drawing/2014/main" id="{12718832-C3C6-4E7B-803E-1E7C297AD74A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667557" y="390302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7" name="Picture Placeholder 3">
            <a:extLst>
              <a:ext uri="{FF2B5EF4-FFF2-40B4-BE49-F238E27FC236}">
                <a16:creationId xmlns:a16="http://schemas.microsoft.com/office/drawing/2014/main" id="{64629C66-9BA1-4656-BE4F-9BEB4A89BDF6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1241174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8" name="Picture Placeholder 3">
            <a:extLst>
              <a:ext uri="{FF2B5EF4-FFF2-40B4-BE49-F238E27FC236}">
                <a16:creationId xmlns:a16="http://schemas.microsoft.com/office/drawing/2014/main" id="{026AC32C-E1DC-4564-8EAA-C6658443DCE9}"/>
              </a:ext>
            </a:extLst>
          </p:cNvPr>
          <p:cNvSpPr>
            <a:spLocks noGrp="1"/>
          </p:cNvSpPr>
          <p:nvPr>
            <p:ph type="pic" sz="quarter" idx="88"/>
          </p:nvPr>
        </p:nvSpPr>
        <p:spPr>
          <a:xfrm>
            <a:off x="1814791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9" name="Picture Placeholder 3">
            <a:extLst>
              <a:ext uri="{FF2B5EF4-FFF2-40B4-BE49-F238E27FC236}">
                <a16:creationId xmlns:a16="http://schemas.microsoft.com/office/drawing/2014/main" id="{1F699C86-3334-49B1-8647-561FD50FB3B6}"/>
              </a:ext>
            </a:extLst>
          </p:cNvPr>
          <p:cNvSpPr>
            <a:spLocks noGrp="1"/>
          </p:cNvSpPr>
          <p:nvPr>
            <p:ph type="pic" sz="quarter" idx="89"/>
          </p:nvPr>
        </p:nvSpPr>
        <p:spPr>
          <a:xfrm>
            <a:off x="2388408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0" name="Picture Placeholder 3">
            <a:extLst>
              <a:ext uri="{FF2B5EF4-FFF2-40B4-BE49-F238E27FC236}">
                <a16:creationId xmlns:a16="http://schemas.microsoft.com/office/drawing/2014/main" id="{0F7421AA-BFED-425B-8BDE-E0280558901D}"/>
              </a:ext>
            </a:extLst>
          </p:cNvPr>
          <p:cNvSpPr>
            <a:spLocks noGrp="1"/>
          </p:cNvSpPr>
          <p:nvPr>
            <p:ph type="pic" sz="quarter" idx="90"/>
          </p:nvPr>
        </p:nvSpPr>
        <p:spPr>
          <a:xfrm>
            <a:off x="2962025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1" name="Picture Placeholder 3">
            <a:extLst>
              <a:ext uri="{FF2B5EF4-FFF2-40B4-BE49-F238E27FC236}">
                <a16:creationId xmlns:a16="http://schemas.microsoft.com/office/drawing/2014/main" id="{4532239D-11CD-404A-B1E9-BCB2EF45FF3A}"/>
              </a:ext>
            </a:extLst>
          </p:cNvPr>
          <p:cNvSpPr>
            <a:spLocks noGrp="1"/>
          </p:cNvSpPr>
          <p:nvPr>
            <p:ph type="pic" sz="quarter" idx="91"/>
          </p:nvPr>
        </p:nvSpPr>
        <p:spPr>
          <a:xfrm>
            <a:off x="3535642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2" name="Picture Placeholder 3">
            <a:extLst>
              <a:ext uri="{FF2B5EF4-FFF2-40B4-BE49-F238E27FC236}">
                <a16:creationId xmlns:a16="http://schemas.microsoft.com/office/drawing/2014/main" id="{D41F7A79-14CF-4563-AAEC-123A3380A201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4109259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3" name="Picture Placeholder 3">
            <a:extLst>
              <a:ext uri="{FF2B5EF4-FFF2-40B4-BE49-F238E27FC236}">
                <a16:creationId xmlns:a16="http://schemas.microsoft.com/office/drawing/2014/main" id="{CECFBA8D-A5D0-4C1B-ABA0-7497D1CA26DD}"/>
              </a:ext>
            </a:extLst>
          </p:cNvPr>
          <p:cNvSpPr>
            <a:spLocks noGrp="1"/>
          </p:cNvSpPr>
          <p:nvPr>
            <p:ph type="pic" sz="quarter" idx="93"/>
          </p:nvPr>
        </p:nvSpPr>
        <p:spPr>
          <a:xfrm>
            <a:off x="4682876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4" name="Picture Placeholder 3">
            <a:extLst>
              <a:ext uri="{FF2B5EF4-FFF2-40B4-BE49-F238E27FC236}">
                <a16:creationId xmlns:a16="http://schemas.microsoft.com/office/drawing/2014/main" id="{4EA06613-CEDB-4342-9A99-AA308CBA3E8B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5256493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5" name="Picture Placeholder 3">
            <a:extLst>
              <a:ext uri="{FF2B5EF4-FFF2-40B4-BE49-F238E27FC236}">
                <a16:creationId xmlns:a16="http://schemas.microsoft.com/office/drawing/2014/main" id="{9065C0AA-C3E2-4D50-AB7B-A3E3F73789AA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830110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6" name="Picture Placeholder 3">
            <a:extLst>
              <a:ext uri="{FF2B5EF4-FFF2-40B4-BE49-F238E27FC236}">
                <a16:creationId xmlns:a16="http://schemas.microsoft.com/office/drawing/2014/main" id="{A465A43A-5ED6-4F01-A76D-9911FE2363AD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403727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7" name="Picture Placeholder 3">
            <a:extLst>
              <a:ext uri="{FF2B5EF4-FFF2-40B4-BE49-F238E27FC236}">
                <a16:creationId xmlns:a16="http://schemas.microsoft.com/office/drawing/2014/main" id="{14825284-E3AF-4092-A40D-284575002F3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977344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8" name="Picture Placeholder 3">
            <a:extLst>
              <a:ext uri="{FF2B5EF4-FFF2-40B4-BE49-F238E27FC236}">
                <a16:creationId xmlns:a16="http://schemas.microsoft.com/office/drawing/2014/main" id="{2330A4BA-DE17-491D-A47B-7F2EF4BB10E7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7550961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9" name="Picture Placeholder 3">
            <a:extLst>
              <a:ext uri="{FF2B5EF4-FFF2-40B4-BE49-F238E27FC236}">
                <a16:creationId xmlns:a16="http://schemas.microsoft.com/office/drawing/2014/main" id="{3B607C97-2AE4-4282-8F71-C8A837A6D06B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8124578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0" name="Picture Placeholder 3">
            <a:extLst>
              <a:ext uri="{FF2B5EF4-FFF2-40B4-BE49-F238E27FC236}">
                <a16:creationId xmlns:a16="http://schemas.microsoft.com/office/drawing/2014/main" id="{3C94E2C4-8768-4EC3-96E6-E02A2ECD0F70}"/>
              </a:ext>
            </a:extLst>
          </p:cNvPr>
          <p:cNvSpPr>
            <a:spLocks noGrp="1"/>
          </p:cNvSpPr>
          <p:nvPr>
            <p:ph type="pic" sz="quarter" idx="100"/>
          </p:nvPr>
        </p:nvSpPr>
        <p:spPr>
          <a:xfrm>
            <a:off x="8698195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1" name="Picture Placeholder 3">
            <a:extLst>
              <a:ext uri="{FF2B5EF4-FFF2-40B4-BE49-F238E27FC236}">
                <a16:creationId xmlns:a16="http://schemas.microsoft.com/office/drawing/2014/main" id="{62E0E981-95BA-4642-AA4C-7B0B52CF6696}"/>
              </a:ext>
            </a:extLst>
          </p:cNvPr>
          <p:cNvSpPr>
            <a:spLocks noGrp="1"/>
          </p:cNvSpPr>
          <p:nvPr>
            <p:ph type="pic" sz="quarter" idx="101"/>
          </p:nvPr>
        </p:nvSpPr>
        <p:spPr>
          <a:xfrm>
            <a:off x="9271812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2" name="Picture Placeholder 3">
            <a:extLst>
              <a:ext uri="{FF2B5EF4-FFF2-40B4-BE49-F238E27FC236}">
                <a16:creationId xmlns:a16="http://schemas.microsoft.com/office/drawing/2014/main" id="{73FD81BC-BC35-4C73-83AF-5C8724E1E818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9845429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3" name="Picture Placeholder 3">
            <a:extLst>
              <a:ext uri="{FF2B5EF4-FFF2-40B4-BE49-F238E27FC236}">
                <a16:creationId xmlns:a16="http://schemas.microsoft.com/office/drawing/2014/main" id="{35721567-DB33-4C45-8615-7543562C69AC}"/>
              </a:ext>
            </a:extLst>
          </p:cNvPr>
          <p:cNvSpPr>
            <a:spLocks noGrp="1"/>
          </p:cNvSpPr>
          <p:nvPr>
            <p:ph type="pic" sz="quarter" idx="103"/>
          </p:nvPr>
        </p:nvSpPr>
        <p:spPr>
          <a:xfrm>
            <a:off x="10419046" y="3881182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4" name="Picture Placeholder 3">
            <a:extLst>
              <a:ext uri="{FF2B5EF4-FFF2-40B4-BE49-F238E27FC236}">
                <a16:creationId xmlns:a16="http://schemas.microsoft.com/office/drawing/2014/main" id="{DC0CE326-1D20-4E58-BD07-4F3F714C33AC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10992657" y="390302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5" name="Picture Placeholder 3">
            <a:extLst>
              <a:ext uri="{FF2B5EF4-FFF2-40B4-BE49-F238E27FC236}">
                <a16:creationId xmlns:a16="http://schemas.microsoft.com/office/drawing/2014/main" id="{F8659BAC-FEA6-4630-970C-0D2A6AC68B4D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667551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6" name="Picture Placeholder 3">
            <a:extLst>
              <a:ext uri="{FF2B5EF4-FFF2-40B4-BE49-F238E27FC236}">
                <a16:creationId xmlns:a16="http://schemas.microsoft.com/office/drawing/2014/main" id="{4CDDEEE9-1030-4C65-B825-72CE4282950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1241174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7" name="Picture Placeholder 3">
            <a:extLst>
              <a:ext uri="{FF2B5EF4-FFF2-40B4-BE49-F238E27FC236}">
                <a16:creationId xmlns:a16="http://schemas.microsoft.com/office/drawing/2014/main" id="{3309FA2B-7DF8-49A2-97C1-A4BA3B0152CD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1814791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8" name="Picture Placeholder 3">
            <a:extLst>
              <a:ext uri="{FF2B5EF4-FFF2-40B4-BE49-F238E27FC236}">
                <a16:creationId xmlns:a16="http://schemas.microsoft.com/office/drawing/2014/main" id="{A65D839D-CBB7-4C01-8E96-D05876D35D81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2388408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9" name="Picture Placeholder 3">
            <a:extLst>
              <a:ext uri="{FF2B5EF4-FFF2-40B4-BE49-F238E27FC236}">
                <a16:creationId xmlns:a16="http://schemas.microsoft.com/office/drawing/2014/main" id="{1E0787E0-4FB5-403C-B691-117B7A871569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2962025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0" name="Picture Placeholder 3">
            <a:extLst>
              <a:ext uri="{FF2B5EF4-FFF2-40B4-BE49-F238E27FC236}">
                <a16:creationId xmlns:a16="http://schemas.microsoft.com/office/drawing/2014/main" id="{02E1C102-B191-4ADC-96CB-C72F1A6712C5}"/>
              </a:ext>
            </a:extLst>
          </p:cNvPr>
          <p:cNvSpPr>
            <a:spLocks noGrp="1"/>
          </p:cNvSpPr>
          <p:nvPr>
            <p:ph type="pic" sz="quarter" idx="110"/>
          </p:nvPr>
        </p:nvSpPr>
        <p:spPr>
          <a:xfrm>
            <a:off x="3535642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1" name="Picture Placeholder 3">
            <a:extLst>
              <a:ext uri="{FF2B5EF4-FFF2-40B4-BE49-F238E27FC236}">
                <a16:creationId xmlns:a16="http://schemas.microsoft.com/office/drawing/2014/main" id="{0F732065-2560-4AA6-AE48-72DFD7DC4A7D}"/>
              </a:ext>
            </a:extLst>
          </p:cNvPr>
          <p:cNvSpPr>
            <a:spLocks noGrp="1"/>
          </p:cNvSpPr>
          <p:nvPr>
            <p:ph type="pic" sz="quarter" idx="111"/>
          </p:nvPr>
        </p:nvSpPr>
        <p:spPr>
          <a:xfrm>
            <a:off x="4109259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2" name="Picture Placeholder 3">
            <a:extLst>
              <a:ext uri="{FF2B5EF4-FFF2-40B4-BE49-F238E27FC236}">
                <a16:creationId xmlns:a16="http://schemas.microsoft.com/office/drawing/2014/main" id="{E8E85D65-4D51-4D6C-9930-2C6A76BF751D}"/>
              </a:ext>
            </a:extLst>
          </p:cNvPr>
          <p:cNvSpPr>
            <a:spLocks noGrp="1"/>
          </p:cNvSpPr>
          <p:nvPr>
            <p:ph type="pic" sz="quarter" idx="112"/>
          </p:nvPr>
        </p:nvSpPr>
        <p:spPr>
          <a:xfrm>
            <a:off x="4682876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3" name="Picture Placeholder 3">
            <a:extLst>
              <a:ext uri="{FF2B5EF4-FFF2-40B4-BE49-F238E27FC236}">
                <a16:creationId xmlns:a16="http://schemas.microsoft.com/office/drawing/2014/main" id="{7D02CBBE-C793-46E3-9B75-081BCDE78D5A}"/>
              </a:ext>
            </a:extLst>
          </p:cNvPr>
          <p:cNvSpPr>
            <a:spLocks noGrp="1"/>
          </p:cNvSpPr>
          <p:nvPr>
            <p:ph type="pic" sz="quarter" idx="113"/>
          </p:nvPr>
        </p:nvSpPr>
        <p:spPr>
          <a:xfrm>
            <a:off x="5256493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4" name="Picture Placeholder 3">
            <a:extLst>
              <a:ext uri="{FF2B5EF4-FFF2-40B4-BE49-F238E27FC236}">
                <a16:creationId xmlns:a16="http://schemas.microsoft.com/office/drawing/2014/main" id="{4592D546-EFDE-4B76-9BED-3F841CBD1A31}"/>
              </a:ext>
            </a:extLst>
          </p:cNvPr>
          <p:cNvSpPr>
            <a:spLocks noGrp="1"/>
          </p:cNvSpPr>
          <p:nvPr>
            <p:ph type="pic" sz="quarter" idx="114"/>
          </p:nvPr>
        </p:nvSpPr>
        <p:spPr>
          <a:xfrm>
            <a:off x="5830110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5" name="Picture Placeholder 3">
            <a:extLst>
              <a:ext uri="{FF2B5EF4-FFF2-40B4-BE49-F238E27FC236}">
                <a16:creationId xmlns:a16="http://schemas.microsoft.com/office/drawing/2014/main" id="{073E1E4B-A3B4-4665-857E-0EB63293E5F2}"/>
              </a:ext>
            </a:extLst>
          </p:cNvPr>
          <p:cNvSpPr>
            <a:spLocks noGrp="1"/>
          </p:cNvSpPr>
          <p:nvPr>
            <p:ph type="pic" sz="quarter" idx="115"/>
          </p:nvPr>
        </p:nvSpPr>
        <p:spPr>
          <a:xfrm>
            <a:off x="6403727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6" name="Picture Placeholder 3">
            <a:extLst>
              <a:ext uri="{FF2B5EF4-FFF2-40B4-BE49-F238E27FC236}">
                <a16:creationId xmlns:a16="http://schemas.microsoft.com/office/drawing/2014/main" id="{2B1490F0-B0A4-4BD4-BA04-267E958146C3}"/>
              </a:ext>
            </a:extLst>
          </p:cNvPr>
          <p:cNvSpPr>
            <a:spLocks noGrp="1"/>
          </p:cNvSpPr>
          <p:nvPr>
            <p:ph type="pic" sz="quarter" idx="116"/>
          </p:nvPr>
        </p:nvSpPr>
        <p:spPr>
          <a:xfrm>
            <a:off x="6977344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7" name="Picture Placeholder 3">
            <a:extLst>
              <a:ext uri="{FF2B5EF4-FFF2-40B4-BE49-F238E27FC236}">
                <a16:creationId xmlns:a16="http://schemas.microsoft.com/office/drawing/2014/main" id="{F84E156E-BC15-4A3C-9132-F9CB25A35287}"/>
              </a:ext>
            </a:extLst>
          </p:cNvPr>
          <p:cNvSpPr>
            <a:spLocks noGrp="1"/>
          </p:cNvSpPr>
          <p:nvPr>
            <p:ph type="pic" sz="quarter" idx="117"/>
          </p:nvPr>
        </p:nvSpPr>
        <p:spPr>
          <a:xfrm>
            <a:off x="7550961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8" name="Picture Placeholder 3">
            <a:extLst>
              <a:ext uri="{FF2B5EF4-FFF2-40B4-BE49-F238E27FC236}">
                <a16:creationId xmlns:a16="http://schemas.microsoft.com/office/drawing/2014/main" id="{DEF302F8-1351-412F-B121-3345A8F9A2AE}"/>
              </a:ext>
            </a:extLst>
          </p:cNvPr>
          <p:cNvSpPr>
            <a:spLocks noGrp="1"/>
          </p:cNvSpPr>
          <p:nvPr>
            <p:ph type="pic" sz="quarter" idx="118"/>
          </p:nvPr>
        </p:nvSpPr>
        <p:spPr>
          <a:xfrm>
            <a:off x="8124578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9" name="Picture Placeholder 3">
            <a:extLst>
              <a:ext uri="{FF2B5EF4-FFF2-40B4-BE49-F238E27FC236}">
                <a16:creationId xmlns:a16="http://schemas.microsoft.com/office/drawing/2014/main" id="{FAEB9563-58E3-439A-B15B-B76C8C28D74B}"/>
              </a:ext>
            </a:extLst>
          </p:cNvPr>
          <p:cNvSpPr>
            <a:spLocks noGrp="1"/>
          </p:cNvSpPr>
          <p:nvPr>
            <p:ph type="pic" sz="quarter" idx="119"/>
          </p:nvPr>
        </p:nvSpPr>
        <p:spPr>
          <a:xfrm>
            <a:off x="8698195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0" name="Picture Placeholder 3">
            <a:extLst>
              <a:ext uri="{FF2B5EF4-FFF2-40B4-BE49-F238E27FC236}">
                <a16:creationId xmlns:a16="http://schemas.microsoft.com/office/drawing/2014/main" id="{FABC0962-3285-43C1-AA07-5B073749178C}"/>
              </a:ext>
            </a:extLst>
          </p:cNvPr>
          <p:cNvSpPr>
            <a:spLocks noGrp="1"/>
          </p:cNvSpPr>
          <p:nvPr>
            <p:ph type="pic" sz="quarter" idx="120"/>
          </p:nvPr>
        </p:nvSpPr>
        <p:spPr>
          <a:xfrm>
            <a:off x="9271812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1" name="Picture Placeholder 3">
            <a:extLst>
              <a:ext uri="{FF2B5EF4-FFF2-40B4-BE49-F238E27FC236}">
                <a16:creationId xmlns:a16="http://schemas.microsoft.com/office/drawing/2014/main" id="{62B37DF1-6F3B-40E7-A9F0-BE6353DC8615}"/>
              </a:ext>
            </a:extLst>
          </p:cNvPr>
          <p:cNvSpPr>
            <a:spLocks noGrp="1"/>
          </p:cNvSpPr>
          <p:nvPr>
            <p:ph type="pic" sz="quarter" idx="121"/>
          </p:nvPr>
        </p:nvSpPr>
        <p:spPr>
          <a:xfrm>
            <a:off x="9845429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2" name="Picture Placeholder 3">
            <a:extLst>
              <a:ext uri="{FF2B5EF4-FFF2-40B4-BE49-F238E27FC236}">
                <a16:creationId xmlns:a16="http://schemas.microsoft.com/office/drawing/2014/main" id="{C8BFD0B8-5443-4406-8ACA-4812A4197B59}"/>
              </a:ext>
            </a:extLst>
          </p:cNvPr>
          <p:cNvSpPr>
            <a:spLocks noGrp="1"/>
          </p:cNvSpPr>
          <p:nvPr>
            <p:ph type="pic" sz="quarter" idx="122"/>
          </p:nvPr>
        </p:nvSpPr>
        <p:spPr>
          <a:xfrm>
            <a:off x="10419046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3" name="Picture Placeholder 3">
            <a:extLst>
              <a:ext uri="{FF2B5EF4-FFF2-40B4-BE49-F238E27FC236}">
                <a16:creationId xmlns:a16="http://schemas.microsoft.com/office/drawing/2014/main" id="{89FB2940-1141-484F-A1DD-53F7CCB210BB}"/>
              </a:ext>
            </a:extLst>
          </p:cNvPr>
          <p:cNvSpPr>
            <a:spLocks noGrp="1"/>
          </p:cNvSpPr>
          <p:nvPr>
            <p:ph type="pic" sz="quarter" idx="123"/>
          </p:nvPr>
        </p:nvSpPr>
        <p:spPr>
          <a:xfrm>
            <a:off x="10992654" y="45878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4" name="Picture Placeholder 3">
            <a:extLst>
              <a:ext uri="{FF2B5EF4-FFF2-40B4-BE49-F238E27FC236}">
                <a16:creationId xmlns:a16="http://schemas.microsoft.com/office/drawing/2014/main" id="{3B4F1262-FE44-4A3A-82D5-7B4645E3B56B}"/>
              </a:ext>
            </a:extLst>
          </p:cNvPr>
          <p:cNvSpPr>
            <a:spLocks noGrp="1"/>
          </p:cNvSpPr>
          <p:nvPr>
            <p:ph type="pic" sz="quarter" idx="124"/>
          </p:nvPr>
        </p:nvSpPr>
        <p:spPr>
          <a:xfrm>
            <a:off x="667554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5" name="Picture Placeholder 3">
            <a:extLst>
              <a:ext uri="{FF2B5EF4-FFF2-40B4-BE49-F238E27FC236}">
                <a16:creationId xmlns:a16="http://schemas.microsoft.com/office/drawing/2014/main" id="{54EB9E2E-6DB6-4ACE-8906-7386589E626E}"/>
              </a:ext>
            </a:extLst>
          </p:cNvPr>
          <p:cNvSpPr>
            <a:spLocks noGrp="1"/>
          </p:cNvSpPr>
          <p:nvPr>
            <p:ph type="pic" sz="quarter" idx="125"/>
          </p:nvPr>
        </p:nvSpPr>
        <p:spPr>
          <a:xfrm>
            <a:off x="1241171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6" name="Picture Placeholder 3">
            <a:extLst>
              <a:ext uri="{FF2B5EF4-FFF2-40B4-BE49-F238E27FC236}">
                <a16:creationId xmlns:a16="http://schemas.microsoft.com/office/drawing/2014/main" id="{0D784079-1370-46EC-A680-4794D9785233}"/>
              </a:ext>
            </a:extLst>
          </p:cNvPr>
          <p:cNvSpPr>
            <a:spLocks noGrp="1"/>
          </p:cNvSpPr>
          <p:nvPr>
            <p:ph type="pic" sz="quarter" idx="126"/>
          </p:nvPr>
        </p:nvSpPr>
        <p:spPr>
          <a:xfrm>
            <a:off x="1814788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7" name="Picture Placeholder 3">
            <a:extLst>
              <a:ext uri="{FF2B5EF4-FFF2-40B4-BE49-F238E27FC236}">
                <a16:creationId xmlns:a16="http://schemas.microsoft.com/office/drawing/2014/main" id="{286050DF-F03B-41EE-9962-F9CC5173056B}"/>
              </a:ext>
            </a:extLst>
          </p:cNvPr>
          <p:cNvSpPr>
            <a:spLocks noGrp="1"/>
          </p:cNvSpPr>
          <p:nvPr>
            <p:ph type="pic" sz="quarter" idx="127"/>
          </p:nvPr>
        </p:nvSpPr>
        <p:spPr>
          <a:xfrm>
            <a:off x="2388405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8" name="Picture Placeholder 3">
            <a:extLst>
              <a:ext uri="{FF2B5EF4-FFF2-40B4-BE49-F238E27FC236}">
                <a16:creationId xmlns:a16="http://schemas.microsoft.com/office/drawing/2014/main" id="{9646F6DE-C08A-4D11-AB97-4E3602D38A3A}"/>
              </a:ext>
            </a:extLst>
          </p:cNvPr>
          <p:cNvSpPr>
            <a:spLocks noGrp="1"/>
          </p:cNvSpPr>
          <p:nvPr>
            <p:ph type="pic" sz="quarter" idx="128"/>
          </p:nvPr>
        </p:nvSpPr>
        <p:spPr>
          <a:xfrm>
            <a:off x="2962022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9" name="Picture Placeholder 3">
            <a:extLst>
              <a:ext uri="{FF2B5EF4-FFF2-40B4-BE49-F238E27FC236}">
                <a16:creationId xmlns:a16="http://schemas.microsoft.com/office/drawing/2014/main" id="{56E0D223-3251-4C49-88CD-4872E28BFCA6}"/>
              </a:ext>
            </a:extLst>
          </p:cNvPr>
          <p:cNvSpPr>
            <a:spLocks noGrp="1"/>
          </p:cNvSpPr>
          <p:nvPr>
            <p:ph type="pic" sz="quarter" idx="129"/>
          </p:nvPr>
        </p:nvSpPr>
        <p:spPr>
          <a:xfrm>
            <a:off x="3535639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0" name="Picture Placeholder 3">
            <a:extLst>
              <a:ext uri="{FF2B5EF4-FFF2-40B4-BE49-F238E27FC236}">
                <a16:creationId xmlns:a16="http://schemas.microsoft.com/office/drawing/2014/main" id="{4D9A9F27-3F53-411A-B9E1-E95820D07551}"/>
              </a:ext>
            </a:extLst>
          </p:cNvPr>
          <p:cNvSpPr>
            <a:spLocks noGrp="1"/>
          </p:cNvSpPr>
          <p:nvPr>
            <p:ph type="pic" sz="quarter" idx="130"/>
          </p:nvPr>
        </p:nvSpPr>
        <p:spPr>
          <a:xfrm>
            <a:off x="4109256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1" name="Picture Placeholder 3">
            <a:extLst>
              <a:ext uri="{FF2B5EF4-FFF2-40B4-BE49-F238E27FC236}">
                <a16:creationId xmlns:a16="http://schemas.microsoft.com/office/drawing/2014/main" id="{A394F9E7-0BF5-4E07-964E-17BB659FD27F}"/>
              </a:ext>
            </a:extLst>
          </p:cNvPr>
          <p:cNvSpPr>
            <a:spLocks noGrp="1"/>
          </p:cNvSpPr>
          <p:nvPr>
            <p:ph type="pic" sz="quarter" idx="131"/>
          </p:nvPr>
        </p:nvSpPr>
        <p:spPr>
          <a:xfrm>
            <a:off x="4682873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2" name="Picture Placeholder 3">
            <a:extLst>
              <a:ext uri="{FF2B5EF4-FFF2-40B4-BE49-F238E27FC236}">
                <a16:creationId xmlns:a16="http://schemas.microsoft.com/office/drawing/2014/main" id="{2A80C605-4F4F-430F-9FD5-9B4AA176EB56}"/>
              </a:ext>
            </a:extLst>
          </p:cNvPr>
          <p:cNvSpPr>
            <a:spLocks noGrp="1"/>
          </p:cNvSpPr>
          <p:nvPr>
            <p:ph type="pic" sz="quarter" idx="132"/>
          </p:nvPr>
        </p:nvSpPr>
        <p:spPr>
          <a:xfrm>
            <a:off x="5256490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3" name="Picture Placeholder 3">
            <a:extLst>
              <a:ext uri="{FF2B5EF4-FFF2-40B4-BE49-F238E27FC236}">
                <a16:creationId xmlns:a16="http://schemas.microsoft.com/office/drawing/2014/main" id="{42D636A3-CEC9-4532-8ABD-C7474A4C2709}"/>
              </a:ext>
            </a:extLst>
          </p:cNvPr>
          <p:cNvSpPr>
            <a:spLocks noGrp="1"/>
          </p:cNvSpPr>
          <p:nvPr>
            <p:ph type="pic" sz="quarter" idx="133"/>
          </p:nvPr>
        </p:nvSpPr>
        <p:spPr>
          <a:xfrm>
            <a:off x="5830107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4" name="Picture Placeholder 3">
            <a:extLst>
              <a:ext uri="{FF2B5EF4-FFF2-40B4-BE49-F238E27FC236}">
                <a16:creationId xmlns:a16="http://schemas.microsoft.com/office/drawing/2014/main" id="{07C2C09A-C51B-4EB4-8A5F-9E91BB333FFD}"/>
              </a:ext>
            </a:extLst>
          </p:cNvPr>
          <p:cNvSpPr>
            <a:spLocks noGrp="1"/>
          </p:cNvSpPr>
          <p:nvPr>
            <p:ph type="pic" sz="quarter" idx="134"/>
          </p:nvPr>
        </p:nvSpPr>
        <p:spPr>
          <a:xfrm>
            <a:off x="6403724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5" name="Picture Placeholder 3">
            <a:extLst>
              <a:ext uri="{FF2B5EF4-FFF2-40B4-BE49-F238E27FC236}">
                <a16:creationId xmlns:a16="http://schemas.microsoft.com/office/drawing/2014/main" id="{BD58E47F-2B7A-4998-867C-E0AE1E70C963}"/>
              </a:ext>
            </a:extLst>
          </p:cNvPr>
          <p:cNvSpPr>
            <a:spLocks noGrp="1"/>
          </p:cNvSpPr>
          <p:nvPr>
            <p:ph type="pic" sz="quarter" idx="135"/>
          </p:nvPr>
        </p:nvSpPr>
        <p:spPr>
          <a:xfrm>
            <a:off x="6977341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6" name="Picture Placeholder 3">
            <a:extLst>
              <a:ext uri="{FF2B5EF4-FFF2-40B4-BE49-F238E27FC236}">
                <a16:creationId xmlns:a16="http://schemas.microsoft.com/office/drawing/2014/main" id="{14C05167-1827-41B5-B874-DA7BC8D36BA2}"/>
              </a:ext>
            </a:extLst>
          </p:cNvPr>
          <p:cNvSpPr>
            <a:spLocks noGrp="1"/>
          </p:cNvSpPr>
          <p:nvPr>
            <p:ph type="pic" sz="quarter" idx="136"/>
          </p:nvPr>
        </p:nvSpPr>
        <p:spPr>
          <a:xfrm>
            <a:off x="7550958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7" name="Picture Placeholder 3">
            <a:extLst>
              <a:ext uri="{FF2B5EF4-FFF2-40B4-BE49-F238E27FC236}">
                <a16:creationId xmlns:a16="http://schemas.microsoft.com/office/drawing/2014/main" id="{FE578703-0F57-4215-B777-20EEF89A144E}"/>
              </a:ext>
            </a:extLst>
          </p:cNvPr>
          <p:cNvSpPr>
            <a:spLocks noGrp="1"/>
          </p:cNvSpPr>
          <p:nvPr>
            <p:ph type="pic" sz="quarter" idx="137"/>
          </p:nvPr>
        </p:nvSpPr>
        <p:spPr>
          <a:xfrm>
            <a:off x="8124575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8" name="Picture Placeholder 3">
            <a:extLst>
              <a:ext uri="{FF2B5EF4-FFF2-40B4-BE49-F238E27FC236}">
                <a16:creationId xmlns:a16="http://schemas.microsoft.com/office/drawing/2014/main" id="{12969293-A09E-4EF3-A143-0909BF9C9AE9}"/>
              </a:ext>
            </a:extLst>
          </p:cNvPr>
          <p:cNvSpPr>
            <a:spLocks noGrp="1"/>
          </p:cNvSpPr>
          <p:nvPr>
            <p:ph type="pic" sz="quarter" idx="138"/>
          </p:nvPr>
        </p:nvSpPr>
        <p:spPr>
          <a:xfrm>
            <a:off x="8698192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9" name="Picture Placeholder 3">
            <a:extLst>
              <a:ext uri="{FF2B5EF4-FFF2-40B4-BE49-F238E27FC236}">
                <a16:creationId xmlns:a16="http://schemas.microsoft.com/office/drawing/2014/main" id="{A941F7EB-C0FE-4F3A-8C94-29C2C19C0B04}"/>
              </a:ext>
            </a:extLst>
          </p:cNvPr>
          <p:cNvSpPr>
            <a:spLocks noGrp="1"/>
          </p:cNvSpPr>
          <p:nvPr>
            <p:ph type="pic" sz="quarter" idx="139"/>
          </p:nvPr>
        </p:nvSpPr>
        <p:spPr>
          <a:xfrm>
            <a:off x="9271809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0" name="Picture Placeholder 3">
            <a:extLst>
              <a:ext uri="{FF2B5EF4-FFF2-40B4-BE49-F238E27FC236}">
                <a16:creationId xmlns:a16="http://schemas.microsoft.com/office/drawing/2014/main" id="{F2A3E907-342F-468A-A5D6-582845FC52B8}"/>
              </a:ext>
            </a:extLst>
          </p:cNvPr>
          <p:cNvSpPr>
            <a:spLocks noGrp="1"/>
          </p:cNvSpPr>
          <p:nvPr>
            <p:ph type="pic" sz="quarter" idx="140"/>
          </p:nvPr>
        </p:nvSpPr>
        <p:spPr>
          <a:xfrm>
            <a:off x="9845426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1" name="Picture Placeholder 3">
            <a:extLst>
              <a:ext uri="{FF2B5EF4-FFF2-40B4-BE49-F238E27FC236}">
                <a16:creationId xmlns:a16="http://schemas.microsoft.com/office/drawing/2014/main" id="{C2C98313-FF85-43C8-A8A1-8706D4DD9997}"/>
              </a:ext>
            </a:extLst>
          </p:cNvPr>
          <p:cNvSpPr>
            <a:spLocks noGrp="1"/>
          </p:cNvSpPr>
          <p:nvPr>
            <p:ph type="pic" sz="quarter" idx="141"/>
          </p:nvPr>
        </p:nvSpPr>
        <p:spPr>
          <a:xfrm>
            <a:off x="10419043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2" name="Picture Placeholder 3">
            <a:extLst>
              <a:ext uri="{FF2B5EF4-FFF2-40B4-BE49-F238E27FC236}">
                <a16:creationId xmlns:a16="http://schemas.microsoft.com/office/drawing/2014/main" id="{E4623E41-E61B-4B96-AFD6-72DF499DFB81}"/>
              </a:ext>
            </a:extLst>
          </p:cNvPr>
          <p:cNvSpPr>
            <a:spLocks noGrp="1"/>
          </p:cNvSpPr>
          <p:nvPr>
            <p:ph type="pic" sz="quarter" idx="142"/>
          </p:nvPr>
        </p:nvSpPr>
        <p:spPr>
          <a:xfrm>
            <a:off x="10992654" y="5272699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3" name="Title 1">
            <a:extLst>
              <a:ext uri="{FF2B5EF4-FFF2-40B4-BE49-F238E27FC236}">
                <a16:creationId xmlns:a16="http://schemas.microsoft.com/office/drawing/2014/main" id="{E7D6E476-820D-477B-BEB1-B1BEA0D48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434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15096">
          <p15:clr>
            <a:srgbClr val="FBAE40"/>
          </p15:clr>
        </p15:guide>
        <p15:guide id="4" orient="horz" pos="7926">
          <p15:clr>
            <a:srgbClr val="FBAE40"/>
          </p15:clr>
        </p15:guide>
        <p15:guide id="5" orient="horz" pos="191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91E849-2800-4BF6-8648-1810868AFE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798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EAC093F2-4A94-4EC7-BFC5-282DC86922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59415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4AB8F044-DB76-470F-8712-563C8D77DA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33032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6100BE5D-F975-4662-A5D8-73DD0F6663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6649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3F780AC3-2DC9-4EBB-9F4A-4B369FDC73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80266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4241E2C-AEC5-4C2F-A388-B4005397B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53883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BA3AED32-46CB-466C-8765-2739AAC2E4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27500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B8256EC-2FE2-400D-A4E4-37966548E29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01117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D6D159-A3F2-4B02-A7D4-A0B7B2A9800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74734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39B61045-8A1E-4798-B8A2-EE3524BDB5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48351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24E153D6-CC1A-4C88-B1FD-0A426D1D03A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21968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6D96D149-215E-4BD5-A884-53D586135DB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95585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D5BF7F5-BDD5-40DB-BD6D-939B542632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69202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164B8FCE-B1CA-42F7-B454-3438E06D86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42819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B9A9CBA-FB99-49CD-A237-6D4D9DF8D5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716436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69F3A84F-1D90-4186-8101-4814ED5DA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290053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C76DCF5B-3447-4568-B4B0-947C6E32FDE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863670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23FB5D0-81E3-4C82-8E04-C2F90191C5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37287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7EB411D-F9B1-4144-991C-30A07DB25FF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1010901" y="66516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273D9433-3F04-4DB6-A540-D8A1D24C9038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85801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B754A3E-2B8E-453B-88CA-A6F907506AE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59418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5E74892-D88D-41F2-9117-D95D3BE6613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833035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108368C8-1137-4A8C-9EE2-4894AB94D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406652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45740006-347F-4A43-87BD-295666157DE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80269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CDE4A34E-8077-4534-A072-C6C634A416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553886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CD0486D7-393B-434F-B2BB-563A2E02D48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127503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734AAF6-A301-46B4-BF02-4D780BFDEDC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01120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2D8158EF-EF53-46D2-A438-ACBF30FCDB6B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274737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4096548D-9E8F-4860-9DC7-5CA22D780FA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5848354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F04F13FF-F1AE-48B8-A4FD-355BAADF858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421971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26B793F-2B20-430D-964C-8AC252AE1748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995588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ED02578B-E967-4964-875F-710800DF85FD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569205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2" name="Picture Placeholder 3">
            <a:extLst>
              <a:ext uri="{FF2B5EF4-FFF2-40B4-BE49-F238E27FC236}">
                <a16:creationId xmlns:a16="http://schemas.microsoft.com/office/drawing/2014/main" id="{D74F66E9-31E4-4ECD-A33D-5D0A5F37AD5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142822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F23DFA21-4B2A-4CA6-9534-0D3B9BA9E2A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716439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551CD1F5-FAB3-4F44-90FD-CE85BEDF22B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290056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7830396A-3A72-443A-A43E-E531B0939393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863673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7A2EAB1E-A4A2-44B9-8542-2970064A6DB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0437290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4C0C34B8-D05F-4634-92A9-1121E46BD24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1010901" y="136030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45DF841-33B2-4DFE-BA75-AA74A3D4DB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85795" y="203483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4110FFA9-1B80-4DF3-A48E-50C405C31F5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259412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0" name="Picture Placeholder 3">
            <a:extLst>
              <a:ext uri="{FF2B5EF4-FFF2-40B4-BE49-F238E27FC236}">
                <a16:creationId xmlns:a16="http://schemas.microsoft.com/office/drawing/2014/main" id="{0B328F52-5934-4D92-B82C-701750773ED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833029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91141F52-193F-4982-89B4-BD89EB2D2FF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406646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D3CDD8F0-35CB-4B85-9815-18C9E5400CE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980263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E3C68C9F-69A8-4C66-9E5C-F696B78E7A8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553880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E48D4A9D-F4EA-4200-B41D-792D3A1FDB1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127497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7D10700B-EF2C-4269-85AA-A576A5E7AAE7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701114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6" name="Picture Placeholder 3">
            <a:extLst>
              <a:ext uri="{FF2B5EF4-FFF2-40B4-BE49-F238E27FC236}">
                <a16:creationId xmlns:a16="http://schemas.microsoft.com/office/drawing/2014/main" id="{8FE06C52-BE87-4452-A441-01D6FAEDC7B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274731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7" name="Picture Placeholder 3">
            <a:extLst>
              <a:ext uri="{FF2B5EF4-FFF2-40B4-BE49-F238E27FC236}">
                <a16:creationId xmlns:a16="http://schemas.microsoft.com/office/drawing/2014/main" id="{9C084F4C-80FE-4ED7-85C1-A2C8D3DD1017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48348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8" name="Picture Placeholder 3">
            <a:extLst>
              <a:ext uri="{FF2B5EF4-FFF2-40B4-BE49-F238E27FC236}">
                <a16:creationId xmlns:a16="http://schemas.microsoft.com/office/drawing/2014/main" id="{1EDF1320-9D98-470A-8C44-57E324150AB0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421965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59" name="Picture Placeholder 3">
            <a:extLst>
              <a:ext uri="{FF2B5EF4-FFF2-40B4-BE49-F238E27FC236}">
                <a16:creationId xmlns:a16="http://schemas.microsoft.com/office/drawing/2014/main" id="{54CE2C3F-648A-4865-9C1C-F70BCEA56BAB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995582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0" name="Picture Placeholder 3">
            <a:extLst>
              <a:ext uri="{FF2B5EF4-FFF2-40B4-BE49-F238E27FC236}">
                <a16:creationId xmlns:a16="http://schemas.microsoft.com/office/drawing/2014/main" id="{04488910-10BE-4568-A894-D1F66E526B32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569199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1" name="Picture Placeholder 3">
            <a:extLst>
              <a:ext uri="{FF2B5EF4-FFF2-40B4-BE49-F238E27FC236}">
                <a16:creationId xmlns:a16="http://schemas.microsoft.com/office/drawing/2014/main" id="{DE050430-1DFA-4EEA-88CE-F666454182CE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8142816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2" name="Picture Placeholder 3">
            <a:extLst>
              <a:ext uri="{FF2B5EF4-FFF2-40B4-BE49-F238E27FC236}">
                <a16:creationId xmlns:a16="http://schemas.microsoft.com/office/drawing/2014/main" id="{7250F372-456A-4F64-87F5-CD1117D7AD71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8716433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3" name="Picture Placeholder 3">
            <a:extLst>
              <a:ext uri="{FF2B5EF4-FFF2-40B4-BE49-F238E27FC236}">
                <a16:creationId xmlns:a16="http://schemas.microsoft.com/office/drawing/2014/main" id="{E9B8EF17-D699-4B18-A4C1-B7DD32034BEF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9290050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4" name="Picture Placeholder 3">
            <a:extLst>
              <a:ext uri="{FF2B5EF4-FFF2-40B4-BE49-F238E27FC236}">
                <a16:creationId xmlns:a16="http://schemas.microsoft.com/office/drawing/2014/main" id="{B42A02A3-6577-4FCF-9110-6215370250BD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9863667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5" name="Picture Placeholder 3">
            <a:extLst>
              <a:ext uri="{FF2B5EF4-FFF2-40B4-BE49-F238E27FC236}">
                <a16:creationId xmlns:a16="http://schemas.microsoft.com/office/drawing/2014/main" id="{E55B7AA4-F948-4499-858F-65CBEBC2C9AB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>
            <a:off x="10437284" y="20326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6" name="Picture Placeholder 3">
            <a:extLst>
              <a:ext uri="{FF2B5EF4-FFF2-40B4-BE49-F238E27FC236}">
                <a16:creationId xmlns:a16="http://schemas.microsoft.com/office/drawing/2014/main" id="{6A44A91D-9498-4AA5-9F3D-38067C377E04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11010898" y="2034838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7" name="Picture Placeholder 3">
            <a:extLst>
              <a:ext uri="{FF2B5EF4-FFF2-40B4-BE49-F238E27FC236}">
                <a16:creationId xmlns:a16="http://schemas.microsoft.com/office/drawing/2014/main" id="{84DE4921-BD50-4781-A4DE-503D567B897A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685798" y="271967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8" name="Picture Placeholder 3">
            <a:extLst>
              <a:ext uri="{FF2B5EF4-FFF2-40B4-BE49-F238E27FC236}">
                <a16:creationId xmlns:a16="http://schemas.microsoft.com/office/drawing/2014/main" id="{87A60B1D-2FC2-431E-B149-F5367EB8E6D5}"/>
              </a:ext>
            </a:extLst>
          </p:cNvPr>
          <p:cNvSpPr>
            <a:spLocks noGrp="1"/>
          </p:cNvSpPr>
          <p:nvPr>
            <p:ph type="pic" sz="quarter" idx="68"/>
          </p:nvPr>
        </p:nvSpPr>
        <p:spPr>
          <a:xfrm>
            <a:off x="1259415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69" name="Picture Placeholder 3">
            <a:extLst>
              <a:ext uri="{FF2B5EF4-FFF2-40B4-BE49-F238E27FC236}">
                <a16:creationId xmlns:a16="http://schemas.microsoft.com/office/drawing/2014/main" id="{AC0F2921-F30D-463D-B8E2-5A19F41B075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1833032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0" name="Picture Placeholder 3">
            <a:extLst>
              <a:ext uri="{FF2B5EF4-FFF2-40B4-BE49-F238E27FC236}">
                <a16:creationId xmlns:a16="http://schemas.microsoft.com/office/drawing/2014/main" id="{6C9B703D-CC7A-4C52-B0B7-91BE5753C7B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2406649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1" name="Picture Placeholder 3">
            <a:extLst>
              <a:ext uri="{FF2B5EF4-FFF2-40B4-BE49-F238E27FC236}">
                <a16:creationId xmlns:a16="http://schemas.microsoft.com/office/drawing/2014/main" id="{B0AA674E-F985-473C-9472-BD3B17AC93DE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2980266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2" name="Picture Placeholder 3">
            <a:extLst>
              <a:ext uri="{FF2B5EF4-FFF2-40B4-BE49-F238E27FC236}">
                <a16:creationId xmlns:a16="http://schemas.microsoft.com/office/drawing/2014/main" id="{C90D6D1E-01FE-489A-A9FD-F659A69EFB1D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3553883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3" name="Picture Placeholder 3">
            <a:extLst>
              <a:ext uri="{FF2B5EF4-FFF2-40B4-BE49-F238E27FC236}">
                <a16:creationId xmlns:a16="http://schemas.microsoft.com/office/drawing/2014/main" id="{24877CE8-7FEA-45F2-BAAF-1DB49C2EA89A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127500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4" name="Picture Placeholder 3">
            <a:extLst>
              <a:ext uri="{FF2B5EF4-FFF2-40B4-BE49-F238E27FC236}">
                <a16:creationId xmlns:a16="http://schemas.microsoft.com/office/drawing/2014/main" id="{6909F2FF-4E62-4BDF-9D4F-63160E2F5421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4701117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5" name="Picture Placeholder 3">
            <a:extLst>
              <a:ext uri="{FF2B5EF4-FFF2-40B4-BE49-F238E27FC236}">
                <a16:creationId xmlns:a16="http://schemas.microsoft.com/office/drawing/2014/main" id="{55B26041-2085-4617-B87E-5EE67E48AED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5274734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6" name="Picture Placeholder 3">
            <a:extLst>
              <a:ext uri="{FF2B5EF4-FFF2-40B4-BE49-F238E27FC236}">
                <a16:creationId xmlns:a16="http://schemas.microsoft.com/office/drawing/2014/main" id="{772E60F6-DEE9-42E1-BE2E-A756D7DB239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5848351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7" name="Picture Placeholder 3">
            <a:extLst>
              <a:ext uri="{FF2B5EF4-FFF2-40B4-BE49-F238E27FC236}">
                <a16:creationId xmlns:a16="http://schemas.microsoft.com/office/drawing/2014/main" id="{E65C1EC8-AACB-464B-BAC6-A0C6ED82C98D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>
            <a:off x="6421968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8" name="Picture Placeholder 3">
            <a:extLst>
              <a:ext uri="{FF2B5EF4-FFF2-40B4-BE49-F238E27FC236}">
                <a16:creationId xmlns:a16="http://schemas.microsoft.com/office/drawing/2014/main" id="{5884D4E4-66AC-4B89-B94A-0342E07C5E91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6995585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9" name="Picture Placeholder 3">
            <a:extLst>
              <a:ext uri="{FF2B5EF4-FFF2-40B4-BE49-F238E27FC236}">
                <a16:creationId xmlns:a16="http://schemas.microsoft.com/office/drawing/2014/main" id="{223F551B-E0FC-4874-9368-A6A9A54AF800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7569202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0" name="Picture Placeholder 3">
            <a:extLst>
              <a:ext uri="{FF2B5EF4-FFF2-40B4-BE49-F238E27FC236}">
                <a16:creationId xmlns:a16="http://schemas.microsoft.com/office/drawing/2014/main" id="{619C14EC-64B1-455A-9C0A-B7C6D8DA0E1D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8142819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28089A62-C53A-4B53-8FD1-C69574BEDEB1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8716436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2" name="Picture Placeholder 3">
            <a:extLst>
              <a:ext uri="{FF2B5EF4-FFF2-40B4-BE49-F238E27FC236}">
                <a16:creationId xmlns:a16="http://schemas.microsoft.com/office/drawing/2014/main" id="{BB43722B-985F-43AC-82CF-C0E5A61D60CA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290053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3" name="Picture Placeholder 3">
            <a:extLst>
              <a:ext uri="{FF2B5EF4-FFF2-40B4-BE49-F238E27FC236}">
                <a16:creationId xmlns:a16="http://schemas.microsoft.com/office/drawing/2014/main" id="{7E57E672-6586-4B21-B358-8BBE6CBE64A4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863670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4" name="Picture Placeholder 3">
            <a:extLst>
              <a:ext uri="{FF2B5EF4-FFF2-40B4-BE49-F238E27FC236}">
                <a16:creationId xmlns:a16="http://schemas.microsoft.com/office/drawing/2014/main" id="{E6FAA9CF-2AF2-4E8B-8FD7-9FE6EFE13192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10437287" y="2722577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5" name="Picture Placeholder 3">
            <a:extLst>
              <a:ext uri="{FF2B5EF4-FFF2-40B4-BE49-F238E27FC236}">
                <a16:creationId xmlns:a16="http://schemas.microsoft.com/office/drawing/2014/main" id="{374F3063-3102-4C8D-8950-0C3613A479F6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11010898" y="271967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6" name="Picture Placeholder 3">
            <a:extLst>
              <a:ext uri="{FF2B5EF4-FFF2-40B4-BE49-F238E27FC236}">
                <a16:creationId xmlns:a16="http://schemas.microsoft.com/office/drawing/2014/main" id="{12718832-C3C6-4E7B-803E-1E7C297AD74A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686601" y="34045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7" name="Picture Placeholder 3">
            <a:extLst>
              <a:ext uri="{FF2B5EF4-FFF2-40B4-BE49-F238E27FC236}">
                <a16:creationId xmlns:a16="http://schemas.microsoft.com/office/drawing/2014/main" id="{64629C66-9BA1-4656-BE4F-9BEB4A89BDF6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1260218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8" name="Picture Placeholder 3">
            <a:extLst>
              <a:ext uri="{FF2B5EF4-FFF2-40B4-BE49-F238E27FC236}">
                <a16:creationId xmlns:a16="http://schemas.microsoft.com/office/drawing/2014/main" id="{026AC32C-E1DC-4564-8EAA-C6658443DCE9}"/>
              </a:ext>
            </a:extLst>
          </p:cNvPr>
          <p:cNvSpPr>
            <a:spLocks noGrp="1"/>
          </p:cNvSpPr>
          <p:nvPr>
            <p:ph type="pic" sz="quarter" idx="88"/>
          </p:nvPr>
        </p:nvSpPr>
        <p:spPr>
          <a:xfrm>
            <a:off x="1833835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9" name="Picture Placeholder 3">
            <a:extLst>
              <a:ext uri="{FF2B5EF4-FFF2-40B4-BE49-F238E27FC236}">
                <a16:creationId xmlns:a16="http://schemas.microsoft.com/office/drawing/2014/main" id="{1F699C86-3334-49B1-8647-561FD50FB3B6}"/>
              </a:ext>
            </a:extLst>
          </p:cNvPr>
          <p:cNvSpPr>
            <a:spLocks noGrp="1"/>
          </p:cNvSpPr>
          <p:nvPr>
            <p:ph type="pic" sz="quarter" idx="89"/>
          </p:nvPr>
        </p:nvSpPr>
        <p:spPr>
          <a:xfrm>
            <a:off x="2407452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0" name="Picture Placeholder 3">
            <a:extLst>
              <a:ext uri="{FF2B5EF4-FFF2-40B4-BE49-F238E27FC236}">
                <a16:creationId xmlns:a16="http://schemas.microsoft.com/office/drawing/2014/main" id="{0F7421AA-BFED-425B-8BDE-E0280558901D}"/>
              </a:ext>
            </a:extLst>
          </p:cNvPr>
          <p:cNvSpPr>
            <a:spLocks noGrp="1"/>
          </p:cNvSpPr>
          <p:nvPr>
            <p:ph type="pic" sz="quarter" idx="90"/>
          </p:nvPr>
        </p:nvSpPr>
        <p:spPr>
          <a:xfrm>
            <a:off x="2981069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1" name="Picture Placeholder 3">
            <a:extLst>
              <a:ext uri="{FF2B5EF4-FFF2-40B4-BE49-F238E27FC236}">
                <a16:creationId xmlns:a16="http://schemas.microsoft.com/office/drawing/2014/main" id="{4532239D-11CD-404A-B1E9-BCB2EF45FF3A}"/>
              </a:ext>
            </a:extLst>
          </p:cNvPr>
          <p:cNvSpPr>
            <a:spLocks noGrp="1"/>
          </p:cNvSpPr>
          <p:nvPr>
            <p:ph type="pic" sz="quarter" idx="91"/>
          </p:nvPr>
        </p:nvSpPr>
        <p:spPr>
          <a:xfrm>
            <a:off x="3554686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2" name="Picture Placeholder 3">
            <a:extLst>
              <a:ext uri="{FF2B5EF4-FFF2-40B4-BE49-F238E27FC236}">
                <a16:creationId xmlns:a16="http://schemas.microsoft.com/office/drawing/2014/main" id="{D41F7A79-14CF-4563-AAEC-123A3380A201}"/>
              </a:ext>
            </a:extLst>
          </p:cNvPr>
          <p:cNvSpPr>
            <a:spLocks noGrp="1"/>
          </p:cNvSpPr>
          <p:nvPr>
            <p:ph type="pic" sz="quarter" idx="92"/>
          </p:nvPr>
        </p:nvSpPr>
        <p:spPr>
          <a:xfrm>
            <a:off x="4128303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3" name="Picture Placeholder 3">
            <a:extLst>
              <a:ext uri="{FF2B5EF4-FFF2-40B4-BE49-F238E27FC236}">
                <a16:creationId xmlns:a16="http://schemas.microsoft.com/office/drawing/2014/main" id="{CECFBA8D-A5D0-4C1B-ABA0-7497D1CA26DD}"/>
              </a:ext>
            </a:extLst>
          </p:cNvPr>
          <p:cNvSpPr>
            <a:spLocks noGrp="1"/>
          </p:cNvSpPr>
          <p:nvPr>
            <p:ph type="pic" sz="quarter" idx="93"/>
          </p:nvPr>
        </p:nvSpPr>
        <p:spPr>
          <a:xfrm>
            <a:off x="4701920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4" name="Picture Placeholder 3">
            <a:extLst>
              <a:ext uri="{FF2B5EF4-FFF2-40B4-BE49-F238E27FC236}">
                <a16:creationId xmlns:a16="http://schemas.microsoft.com/office/drawing/2014/main" id="{4EA06613-CEDB-4342-9A99-AA308CBA3E8B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5275537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5" name="Picture Placeholder 3">
            <a:extLst>
              <a:ext uri="{FF2B5EF4-FFF2-40B4-BE49-F238E27FC236}">
                <a16:creationId xmlns:a16="http://schemas.microsoft.com/office/drawing/2014/main" id="{9065C0AA-C3E2-4D50-AB7B-A3E3F73789AA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5849154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6" name="Picture Placeholder 3">
            <a:extLst>
              <a:ext uri="{FF2B5EF4-FFF2-40B4-BE49-F238E27FC236}">
                <a16:creationId xmlns:a16="http://schemas.microsoft.com/office/drawing/2014/main" id="{A465A43A-5ED6-4F01-A76D-9911FE2363AD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422771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7" name="Picture Placeholder 3">
            <a:extLst>
              <a:ext uri="{FF2B5EF4-FFF2-40B4-BE49-F238E27FC236}">
                <a16:creationId xmlns:a16="http://schemas.microsoft.com/office/drawing/2014/main" id="{14825284-E3AF-4092-A40D-284575002F3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6996388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8" name="Picture Placeholder 3">
            <a:extLst>
              <a:ext uri="{FF2B5EF4-FFF2-40B4-BE49-F238E27FC236}">
                <a16:creationId xmlns:a16="http://schemas.microsoft.com/office/drawing/2014/main" id="{2330A4BA-DE17-491D-A47B-7F2EF4BB10E7}"/>
              </a:ext>
            </a:extLst>
          </p:cNvPr>
          <p:cNvSpPr>
            <a:spLocks noGrp="1"/>
          </p:cNvSpPr>
          <p:nvPr>
            <p:ph type="pic" sz="quarter" idx="98"/>
          </p:nvPr>
        </p:nvSpPr>
        <p:spPr>
          <a:xfrm>
            <a:off x="7570005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9" name="Picture Placeholder 3">
            <a:extLst>
              <a:ext uri="{FF2B5EF4-FFF2-40B4-BE49-F238E27FC236}">
                <a16:creationId xmlns:a16="http://schemas.microsoft.com/office/drawing/2014/main" id="{3B607C97-2AE4-4282-8F71-C8A837A6D06B}"/>
              </a:ext>
            </a:extLst>
          </p:cNvPr>
          <p:cNvSpPr>
            <a:spLocks noGrp="1"/>
          </p:cNvSpPr>
          <p:nvPr>
            <p:ph type="pic" sz="quarter" idx="99"/>
          </p:nvPr>
        </p:nvSpPr>
        <p:spPr>
          <a:xfrm>
            <a:off x="8143622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0" name="Picture Placeholder 3">
            <a:extLst>
              <a:ext uri="{FF2B5EF4-FFF2-40B4-BE49-F238E27FC236}">
                <a16:creationId xmlns:a16="http://schemas.microsoft.com/office/drawing/2014/main" id="{3C94E2C4-8768-4EC3-96E6-E02A2ECD0F70}"/>
              </a:ext>
            </a:extLst>
          </p:cNvPr>
          <p:cNvSpPr>
            <a:spLocks noGrp="1"/>
          </p:cNvSpPr>
          <p:nvPr>
            <p:ph type="pic" sz="quarter" idx="100"/>
          </p:nvPr>
        </p:nvSpPr>
        <p:spPr>
          <a:xfrm>
            <a:off x="8717239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1" name="Picture Placeholder 3">
            <a:extLst>
              <a:ext uri="{FF2B5EF4-FFF2-40B4-BE49-F238E27FC236}">
                <a16:creationId xmlns:a16="http://schemas.microsoft.com/office/drawing/2014/main" id="{62E0E981-95BA-4642-AA4C-7B0B52CF6696}"/>
              </a:ext>
            </a:extLst>
          </p:cNvPr>
          <p:cNvSpPr>
            <a:spLocks noGrp="1"/>
          </p:cNvSpPr>
          <p:nvPr>
            <p:ph type="pic" sz="quarter" idx="101"/>
          </p:nvPr>
        </p:nvSpPr>
        <p:spPr>
          <a:xfrm>
            <a:off x="9290856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2" name="Picture Placeholder 3">
            <a:extLst>
              <a:ext uri="{FF2B5EF4-FFF2-40B4-BE49-F238E27FC236}">
                <a16:creationId xmlns:a16="http://schemas.microsoft.com/office/drawing/2014/main" id="{73FD81BC-BC35-4C73-83AF-5C8724E1E818}"/>
              </a:ext>
            </a:extLst>
          </p:cNvPr>
          <p:cNvSpPr>
            <a:spLocks noGrp="1"/>
          </p:cNvSpPr>
          <p:nvPr>
            <p:ph type="pic" sz="quarter" idx="102"/>
          </p:nvPr>
        </p:nvSpPr>
        <p:spPr>
          <a:xfrm>
            <a:off x="9864473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3" name="Picture Placeholder 3">
            <a:extLst>
              <a:ext uri="{FF2B5EF4-FFF2-40B4-BE49-F238E27FC236}">
                <a16:creationId xmlns:a16="http://schemas.microsoft.com/office/drawing/2014/main" id="{35721567-DB33-4C45-8615-7543562C69AC}"/>
              </a:ext>
            </a:extLst>
          </p:cNvPr>
          <p:cNvSpPr>
            <a:spLocks noGrp="1"/>
          </p:cNvSpPr>
          <p:nvPr>
            <p:ph type="pic" sz="quarter" idx="103"/>
          </p:nvPr>
        </p:nvSpPr>
        <p:spPr>
          <a:xfrm>
            <a:off x="10438090" y="3382664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4" name="Picture Placeholder 3">
            <a:extLst>
              <a:ext uri="{FF2B5EF4-FFF2-40B4-BE49-F238E27FC236}">
                <a16:creationId xmlns:a16="http://schemas.microsoft.com/office/drawing/2014/main" id="{DC0CE326-1D20-4E58-BD07-4F3F714C33AC}"/>
              </a:ext>
            </a:extLst>
          </p:cNvPr>
          <p:cNvSpPr>
            <a:spLocks noGrp="1"/>
          </p:cNvSpPr>
          <p:nvPr>
            <p:ph type="pic" sz="quarter" idx="104"/>
          </p:nvPr>
        </p:nvSpPr>
        <p:spPr>
          <a:xfrm>
            <a:off x="11011701" y="34045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5" name="Picture Placeholder 3">
            <a:extLst>
              <a:ext uri="{FF2B5EF4-FFF2-40B4-BE49-F238E27FC236}">
                <a16:creationId xmlns:a16="http://schemas.microsoft.com/office/drawing/2014/main" id="{F8659BAC-FEA6-4630-970C-0D2A6AC68B4D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686595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6" name="Picture Placeholder 3">
            <a:extLst>
              <a:ext uri="{FF2B5EF4-FFF2-40B4-BE49-F238E27FC236}">
                <a16:creationId xmlns:a16="http://schemas.microsoft.com/office/drawing/2014/main" id="{4CDDEEE9-1030-4C65-B825-72CE4282950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1260218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7" name="Picture Placeholder 3">
            <a:extLst>
              <a:ext uri="{FF2B5EF4-FFF2-40B4-BE49-F238E27FC236}">
                <a16:creationId xmlns:a16="http://schemas.microsoft.com/office/drawing/2014/main" id="{3309FA2B-7DF8-49A2-97C1-A4BA3B0152CD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1833835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8" name="Picture Placeholder 3">
            <a:extLst>
              <a:ext uri="{FF2B5EF4-FFF2-40B4-BE49-F238E27FC236}">
                <a16:creationId xmlns:a16="http://schemas.microsoft.com/office/drawing/2014/main" id="{A65D839D-CBB7-4C01-8E96-D05876D35D81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2407452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9" name="Picture Placeholder 3">
            <a:extLst>
              <a:ext uri="{FF2B5EF4-FFF2-40B4-BE49-F238E27FC236}">
                <a16:creationId xmlns:a16="http://schemas.microsoft.com/office/drawing/2014/main" id="{1E0787E0-4FB5-403C-B691-117B7A871569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2981069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0" name="Picture Placeholder 3">
            <a:extLst>
              <a:ext uri="{FF2B5EF4-FFF2-40B4-BE49-F238E27FC236}">
                <a16:creationId xmlns:a16="http://schemas.microsoft.com/office/drawing/2014/main" id="{02E1C102-B191-4ADC-96CB-C72F1A6712C5}"/>
              </a:ext>
            </a:extLst>
          </p:cNvPr>
          <p:cNvSpPr>
            <a:spLocks noGrp="1"/>
          </p:cNvSpPr>
          <p:nvPr>
            <p:ph type="pic" sz="quarter" idx="110"/>
          </p:nvPr>
        </p:nvSpPr>
        <p:spPr>
          <a:xfrm>
            <a:off x="3554686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1" name="Picture Placeholder 3">
            <a:extLst>
              <a:ext uri="{FF2B5EF4-FFF2-40B4-BE49-F238E27FC236}">
                <a16:creationId xmlns:a16="http://schemas.microsoft.com/office/drawing/2014/main" id="{0F732065-2560-4AA6-AE48-72DFD7DC4A7D}"/>
              </a:ext>
            </a:extLst>
          </p:cNvPr>
          <p:cNvSpPr>
            <a:spLocks noGrp="1"/>
          </p:cNvSpPr>
          <p:nvPr>
            <p:ph type="pic" sz="quarter" idx="111"/>
          </p:nvPr>
        </p:nvSpPr>
        <p:spPr>
          <a:xfrm>
            <a:off x="4128303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2" name="Picture Placeholder 3">
            <a:extLst>
              <a:ext uri="{FF2B5EF4-FFF2-40B4-BE49-F238E27FC236}">
                <a16:creationId xmlns:a16="http://schemas.microsoft.com/office/drawing/2014/main" id="{E8E85D65-4D51-4D6C-9930-2C6A76BF751D}"/>
              </a:ext>
            </a:extLst>
          </p:cNvPr>
          <p:cNvSpPr>
            <a:spLocks noGrp="1"/>
          </p:cNvSpPr>
          <p:nvPr>
            <p:ph type="pic" sz="quarter" idx="112"/>
          </p:nvPr>
        </p:nvSpPr>
        <p:spPr>
          <a:xfrm>
            <a:off x="4701920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3" name="Picture Placeholder 3">
            <a:extLst>
              <a:ext uri="{FF2B5EF4-FFF2-40B4-BE49-F238E27FC236}">
                <a16:creationId xmlns:a16="http://schemas.microsoft.com/office/drawing/2014/main" id="{7D02CBBE-C793-46E3-9B75-081BCDE78D5A}"/>
              </a:ext>
            </a:extLst>
          </p:cNvPr>
          <p:cNvSpPr>
            <a:spLocks noGrp="1"/>
          </p:cNvSpPr>
          <p:nvPr>
            <p:ph type="pic" sz="quarter" idx="113"/>
          </p:nvPr>
        </p:nvSpPr>
        <p:spPr>
          <a:xfrm>
            <a:off x="5275537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4" name="Picture Placeholder 3">
            <a:extLst>
              <a:ext uri="{FF2B5EF4-FFF2-40B4-BE49-F238E27FC236}">
                <a16:creationId xmlns:a16="http://schemas.microsoft.com/office/drawing/2014/main" id="{4592D546-EFDE-4B76-9BED-3F841CBD1A31}"/>
              </a:ext>
            </a:extLst>
          </p:cNvPr>
          <p:cNvSpPr>
            <a:spLocks noGrp="1"/>
          </p:cNvSpPr>
          <p:nvPr>
            <p:ph type="pic" sz="quarter" idx="114"/>
          </p:nvPr>
        </p:nvSpPr>
        <p:spPr>
          <a:xfrm>
            <a:off x="5849154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5" name="Picture Placeholder 3">
            <a:extLst>
              <a:ext uri="{FF2B5EF4-FFF2-40B4-BE49-F238E27FC236}">
                <a16:creationId xmlns:a16="http://schemas.microsoft.com/office/drawing/2014/main" id="{073E1E4B-A3B4-4665-857E-0EB63293E5F2}"/>
              </a:ext>
            </a:extLst>
          </p:cNvPr>
          <p:cNvSpPr>
            <a:spLocks noGrp="1"/>
          </p:cNvSpPr>
          <p:nvPr>
            <p:ph type="pic" sz="quarter" idx="115"/>
          </p:nvPr>
        </p:nvSpPr>
        <p:spPr>
          <a:xfrm>
            <a:off x="6422771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6" name="Picture Placeholder 3">
            <a:extLst>
              <a:ext uri="{FF2B5EF4-FFF2-40B4-BE49-F238E27FC236}">
                <a16:creationId xmlns:a16="http://schemas.microsoft.com/office/drawing/2014/main" id="{2B1490F0-B0A4-4BD4-BA04-267E958146C3}"/>
              </a:ext>
            </a:extLst>
          </p:cNvPr>
          <p:cNvSpPr>
            <a:spLocks noGrp="1"/>
          </p:cNvSpPr>
          <p:nvPr>
            <p:ph type="pic" sz="quarter" idx="116"/>
          </p:nvPr>
        </p:nvSpPr>
        <p:spPr>
          <a:xfrm>
            <a:off x="6996388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7" name="Picture Placeholder 3">
            <a:extLst>
              <a:ext uri="{FF2B5EF4-FFF2-40B4-BE49-F238E27FC236}">
                <a16:creationId xmlns:a16="http://schemas.microsoft.com/office/drawing/2014/main" id="{F84E156E-BC15-4A3C-9132-F9CB25A35287}"/>
              </a:ext>
            </a:extLst>
          </p:cNvPr>
          <p:cNvSpPr>
            <a:spLocks noGrp="1"/>
          </p:cNvSpPr>
          <p:nvPr>
            <p:ph type="pic" sz="quarter" idx="117"/>
          </p:nvPr>
        </p:nvSpPr>
        <p:spPr>
          <a:xfrm>
            <a:off x="7570005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8" name="Picture Placeholder 3">
            <a:extLst>
              <a:ext uri="{FF2B5EF4-FFF2-40B4-BE49-F238E27FC236}">
                <a16:creationId xmlns:a16="http://schemas.microsoft.com/office/drawing/2014/main" id="{DEF302F8-1351-412F-B121-3345A8F9A2AE}"/>
              </a:ext>
            </a:extLst>
          </p:cNvPr>
          <p:cNvSpPr>
            <a:spLocks noGrp="1"/>
          </p:cNvSpPr>
          <p:nvPr>
            <p:ph type="pic" sz="quarter" idx="118"/>
          </p:nvPr>
        </p:nvSpPr>
        <p:spPr>
          <a:xfrm>
            <a:off x="8143622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9" name="Picture Placeholder 3">
            <a:extLst>
              <a:ext uri="{FF2B5EF4-FFF2-40B4-BE49-F238E27FC236}">
                <a16:creationId xmlns:a16="http://schemas.microsoft.com/office/drawing/2014/main" id="{FAEB9563-58E3-439A-B15B-B76C8C28D74B}"/>
              </a:ext>
            </a:extLst>
          </p:cNvPr>
          <p:cNvSpPr>
            <a:spLocks noGrp="1"/>
          </p:cNvSpPr>
          <p:nvPr>
            <p:ph type="pic" sz="quarter" idx="119"/>
          </p:nvPr>
        </p:nvSpPr>
        <p:spPr>
          <a:xfrm>
            <a:off x="8717239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0" name="Picture Placeholder 3">
            <a:extLst>
              <a:ext uri="{FF2B5EF4-FFF2-40B4-BE49-F238E27FC236}">
                <a16:creationId xmlns:a16="http://schemas.microsoft.com/office/drawing/2014/main" id="{FABC0962-3285-43C1-AA07-5B073749178C}"/>
              </a:ext>
            </a:extLst>
          </p:cNvPr>
          <p:cNvSpPr>
            <a:spLocks noGrp="1"/>
          </p:cNvSpPr>
          <p:nvPr>
            <p:ph type="pic" sz="quarter" idx="120"/>
          </p:nvPr>
        </p:nvSpPr>
        <p:spPr>
          <a:xfrm>
            <a:off x="9290856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1" name="Picture Placeholder 3">
            <a:extLst>
              <a:ext uri="{FF2B5EF4-FFF2-40B4-BE49-F238E27FC236}">
                <a16:creationId xmlns:a16="http://schemas.microsoft.com/office/drawing/2014/main" id="{62B37DF1-6F3B-40E7-A9F0-BE6353DC8615}"/>
              </a:ext>
            </a:extLst>
          </p:cNvPr>
          <p:cNvSpPr>
            <a:spLocks noGrp="1"/>
          </p:cNvSpPr>
          <p:nvPr>
            <p:ph type="pic" sz="quarter" idx="121"/>
          </p:nvPr>
        </p:nvSpPr>
        <p:spPr>
          <a:xfrm>
            <a:off x="9864473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2" name="Picture Placeholder 3">
            <a:extLst>
              <a:ext uri="{FF2B5EF4-FFF2-40B4-BE49-F238E27FC236}">
                <a16:creationId xmlns:a16="http://schemas.microsoft.com/office/drawing/2014/main" id="{C8BFD0B8-5443-4406-8ACA-4812A4197B59}"/>
              </a:ext>
            </a:extLst>
          </p:cNvPr>
          <p:cNvSpPr>
            <a:spLocks noGrp="1"/>
          </p:cNvSpPr>
          <p:nvPr>
            <p:ph type="pic" sz="quarter" idx="122"/>
          </p:nvPr>
        </p:nvSpPr>
        <p:spPr>
          <a:xfrm>
            <a:off x="10438090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3" name="Picture Placeholder 3">
            <a:extLst>
              <a:ext uri="{FF2B5EF4-FFF2-40B4-BE49-F238E27FC236}">
                <a16:creationId xmlns:a16="http://schemas.microsoft.com/office/drawing/2014/main" id="{89FB2940-1141-484F-A1DD-53F7CCB210BB}"/>
              </a:ext>
            </a:extLst>
          </p:cNvPr>
          <p:cNvSpPr>
            <a:spLocks noGrp="1"/>
          </p:cNvSpPr>
          <p:nvPr>
            <p:ph type="pic" sz="quarter" idx="123"/>
          </p:nvPr>
        </p:nvSpPr>
        <p:spPr>
          <a:xfrm>
            <a:off x="11011698" y="4089346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4" name="Picture Placeholder 3">
            <a:extLst>
              <a:ext uri="{FF2B5EF4-FFF2-40B4-BE49-F238E27FC236}">
                <a16:creationId xmlns:a16="http://schemas.microsoft.com/office/drawing/2014/main" id="{3B4F1262-FE44-4A3A-82D5-7B4645E3B56B}"/>
              </a:ext>
            </a:extLst>
          </p:cNvPr>
          <p:cNvSpPr>
            <a:spLocks noGrp="1"/>
          </p:cNvSpPr>
          <p:nvPr>
            <p:ph type="pic" sz="quarter" idx="124"/>
          </p:nvPr>
        </p:nvSpPr>
        <p:spPr>
          <a:xfrm>
            <a:off x="686598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5" name="Picture Placeholder 3">
            <a:extLst>
              <a:ext uri="{FF2B5EF4-FFF2-40B4-BE49-F238E27FC236}">
                <a16:creationId xmlns:a16="http://schemas.microsoft.com/office/drawing/2014/main" id="{54EB9E2E-6DB6-4ACE-8906-7386589E626E}"/>
              </a:ext>
            </a:extLst>
          </p:cNvPr>
          <p:cNvSpPr>
            <a:spLocks noGrp="1"/>
          </p:cNvSpPr>
          <p:nvPr>
            <p:ph type="pic" sz="quarter" idx="125"/>
          </p:nvPr>
        </p:nvSpPr>
        <p:spPr>
          <a:xfrm>
            <a:off x="1260215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6" name="Picture Placeholder 3">
            <a:extLst>
              <a:ext uri="{FF2B5EF4-FFF2-40B4-BE49-F238E27FC236}">
                <a16:creationId xmlns:a16="http://schemas.microsoft.com/office/drawing/2014/main" id="{0D784079-1370-46EC-A680-4794D9785233}"/>
              </a:ext>
            </a:extLst>
          </p:cNvPr>
          <p:cNvSpPr>
            <a:spLocks noGrp="1"/>
          </p:cNvSpPr>
          <p:nvPr>
            <p:ph type="pic" sz="quarter" idx="126"/>
          </p:nvPr>
        </p:nvSpPr>
        <p:spPr>
          <a:xfrm>
            <a:off x="1833832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7" name="Picture Placeholder 3">
            <a:extLst>
              <a:ext uri="{FF2B5EF4-FFF2-40B4-BE49-F238E27FC236}">
                <a16:creationId xmlns:a16="http://schemas.microsoft.com/office/drawing/2014/main" id="{286050DF-F03B-41EE-9962-F9CC5173056B}"/>
              </a:ext>
            </a:extLst>
          </p:cNvPr>
          <p:cNvSpPr>
            <a:spLocks noGrp="1"/>
          </p:cNvSpPr>
          <p:nvPr>
            <p:ph type="pic" sz="quarter" idx="127"/>
          </p:nvPr>
        </p:nvSpPr>
        <p:spPr>
          <a:xfrm>
            <a:off x="2407449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8" name="Picture Placeholder 3">
            <a:extLst>
              <a:ext uri="{FF2B5EF4-FFF2-40B4-BE49-F238E27FC236}">
                <a16:creationId xmlns:a16="http://schemas.microsoft.com/office/drawing/2014/main" id="{9646F6DE-C08A-4D11-AB97-4E3602D38A3A}"/>
              </a:ext>
            </a:extLst>
          </p:cNvPr>
          <p:cNvSpPr>
            <a:spLocks noGrp="1"/>
          </p:cNvSpPr>
          <p:nvPr>
            <p:ph type="pic" sz="quarter" idx="128"/>
          </p:nvPr>
        </p:nvSpPr>
        <p:spPr>
          <a:xfrm>
            <a:off x="2981066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29" name="Picture Placeholder 3">
            <a:extLst>
              <a:ext uri="{FF2B5EF4-FFF2-40B4-BE49-F238E27FC236}">
                <a16:creationId xmlns:a16="http://schemas.microsoft.com/office/drawing/2014/main" id="{56E0D223-3251-4C49-88CD-4872E28BFCA6}"/>
              </a:ext>
            </a:extLst>
          </p:cNvPr>
          <p:cNvSpPr>
            <a:spLocks noGrp="1"/>
          </p:cNvSpPr>
          <p:nvPr>
            <p:ph type="pic" sz="quarter" idx="129"/>
          </p:nvPr>
        </p:nvSpPr>
        <p:spPr>
          <a:xfrm>
            <a:off x="3554683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0" name="Picture Placeholder 3">
            <a:extLst>
              <a:ext uri="{FF2B5EF4-FFF2-40B4-BE49-F238E27FC236}">
                <a16:creationId xmlns:a16="http://schemas.microsoft.com/office/drawing/2014/main" id="{4D9A9F27-3F53-411A-B9E1-E95820D07551}"/>
              </a:ext>
            </a:extLst>
          </p:cNvPr>
          <p:cNvSpPr>
            <a:spLocks noGrp="1"/>
          </p:cNvSpPr>
          <p:nvPr>
            <p:ph type="pic" sz="quarter" idx="130"/>
          </p:nvPr>
        </p:nvSpPr>
        <p:spPr>
          <a:xfrm>
            <a:off x="4128300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1" name="Picture Placeholder 3">
            <a:extLst>
              <a:ext uri="{FF2B5EF4-FFF2-40B4-BE49-F238E27FC236}">
                <a16:creationId xmlns:a16="http://schemas.microsoft.com/office/drawing/2014/main" id="{A394F9E7-0BF5-4E07-964E-17BB659FD27F}"/>
              </a:ext>
            </a:extLst>
          </p:cNvPr>
          <p:cNvSpPr>
            <a:spLocks noGrp="1"/>
          </p:cNvSpPr>
          <p:nvPr>
            <p:ph type="pic" sz="quarter" idx="131"/>
          </p:nvPr>
        </p:nvSpPr>
        <p:spPr>
          <a:xfrm>
            <a:off x="4701917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2" name="Picture Placeholder 3">
            <a:extLst>
              <a:ext uri="{FF2B5EF4-FFF2-40B4-BE49-F238E27FC236}">
                <a16:creationId xmlns:a16="http://schemas.microsoft.com/office/drawing/2014/main" id="{2A80C605-4F4F-430F-9FD5-9B4AA176EB56}"/>
              </a:ext>
            </a:extLst>
          </p:cNvPr>
          <p:cNvSpPr>
            <a:spLocks noGrp="1"/>
          </p:cNvSpPr>
          <p:nvPr>
            <p:ph type="pic" sz="quarter" idx="132"/>
          </p:nvPr>
        </p:nvSpPr>
        <p:spPr>
          <a:xfrm>
            <a:off x="5275534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3" name="Picture Placeholder 3">
            <a:extLst>
              <a:ext uri="{FF2B5EF4-FFF2-40B4-BE49-F238E27FC236}">
                <a16:creationId xmlns:a16="http://schemas.microsoft.com/office/drawing/2014/main" id="{42D636A3-CEC9-4532-8ABD-C7474A4C2709}"/>
              </a:ext>
            </a:extLst>
          </p:cNvPr>
          <p:cNvSpPr>
            <a:spLocks noGrp="1"/>
          </p:cNvSpPr>
          <p:nvPr>
            <p:ph type="pic" sz="quarter" idx="133"/>
          </p:nvPr>
        </p:nvSpPr>
        <p:spPr>
          <a:xfrm>
            <a:off x="5849151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4" name="Picture Placeholder 3">
            <a:extLst>
              <a:ext uri="{FF2B5EF4-FFF2-40B4-BE49-F238E27FC236}">
                <a16:creationId xmlns:a16="http://schemas.microsoft.com/office/drawing/2014/main" id="{07C2C09A-C51B-4EB4-8A5F-9E91BB333FFD}"/>
              </a:ext>
            </a:extLst>
          </p:cNvPr>
          <p:cNvSpPr>
            <a:spLocks noGrp="1"/>
          </p:cNvSpPr>
          <p:nvPr>
            <p:ph type="pic" sz="quarter" idx="134"/>
          </p:nvPr>
        </p:nvSpPr>
        <p:spPr>
          <a:xfrm>
            <a:off x="6422768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5" name="Picture Placeholder 3">
            <a:extLst>
              <a:ext uri="{FF2B5EF4-FFF2-40B4-BE49-F238E27FC236}">
                <a16:creationId xmlns:a16="http://schemas.microsoft.com/office/drawing/2014/main" id="{BD58E47F-2B7A-4998-867C-E0AE1E70C963}"/>
              </a:ext>
            </a:extLst>
          </p:cNvPr>
          <p:cNvSpPr>
            <a:spLocks noGrp="1"/>
          </p:cNvSpPr>
          <p:nvPr>
            <p:ph type="pic" sz="quarter" idx="135"/>
          </p:nvPr>
        </p:nvSpPr>
        <p:spPr>
          <a:xfrm>
            <a:off x="6996385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6" name="Picture Placeholder 3">
            <a:extLst>
              <a:ext uri="{FF2B5EF4-FFF2-40B4-BE49-F238E27FC236}">
                <a16:creationId xmlns:a16="http://schemas.microsoft.com/office/drawing/2014/main" id="{14C05167-1827-41B5-B874-DA7BC8D36BA2}"/>
              </a:ext>
            </a:extLst>
          </p:cNvPr>
          <p:cNvSpPr>
            <a:spLocks noGrp="1"/>
          </p:cNvSpPr>
          <p:nvPr>
            <p:ph type="pic" sz="quarter" idx="136"/>
          </p:nvPr>
        </p:nvSpPr>
        <p:spPr>
          <a:xfrm>
            <a:off x="7570002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7" name="Picture Placeholder 3">
            <a:extLst>
              <a:ext uri="{FF2B5EF4-FFF2-40B4-BE49-F238E27FC236}">
                <a16:creationId xmlns:a16="http://schemas.microsoft.com/office/drawing/2014/main" id="{FE578703-0F57-4215-B777-20EEF89A144E}"/>
              </a:ext>
            </a:extLst>
          </p:cNvPr>
          <p:cNvSpPr>
            <a:spLocks noGrp="1"/>
          </p:cNvSpPr>
          <p:nvPr>
            <p:ph type="pic" sz="quarter" idx="137"/>
          </p:nvPr>
        </p:nvSpPr>
        <p:spPr>
          <a:xfrm>
            <a:off x="8143619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8" name="Picture Placeholder 3">
            <a:extLst>
              <a:ext uri="{FF2B5EF4-FFF2-40B4-BE49-F238E27FC236}">
                <a16:creationId xmlns:a16="http://schemas.microsoft.com/office/drawing/2014/main" id="{12969293-A09E-4EF3-A143-0909BF9C9AE9}"/>
              </a:ext>
            </a:extLst>
          </p:cNvPr>
          <p:cNvSpPr>
            <a:spLocks noGrp="1"/>
          </p:cNvSpPr>
          <p:nvPr>
            <p:ph type="pic" sz="quarter" idx="138"/>
          </p:nvPr>
        </p:nvSpPr>
        <p:spPr>
          <a:xfrm>
            <a:off x="8717236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39" name="Picture Placeholder 3">
            <a:extLst>
              <a:ext uri="{FF2B5EF4-FFF2-40B4-BE49-F238E27FC236}">
                <a16:creationId xmlns:a16="http://schemas.microsoft.com/office/drawing/2014/main" id="{A941F7EB-C0FE-4F3A-8C94-29C2C19C0B04}"/>
              </a:ext>
            </a:extLst>
          </p:cNvPr>
          <p:cNvSpPr>
            <a:spLocks noGrp="1"/>
          </p:cNvSpPr>
          <p:nvPr>
            <p:ph type="pic" sz="quarter" idx="139"/>
          </p:nvPr>
        </p:nvSpPr>
        <p:spPr>
          <a:xfrm>
            <a:off x="9290853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0" name="Picture Placeholder 3">
            <a:extLst>
              <a:ext uri="{FF2B5EF4-FFF2-40B4-BE49-F238E27FC236}">
                <a16:creationId xmlns:a16="http://schemas.microsoft.com/office/drawing/2014/main" id="{F2A3E907-342F-468A-A5D6-582845FC52B8}"/>
              </a:ext>
            </a:extLst>
          </p:cNvPr>
          <p:cNvSpPr>
            <a:spLocks noGrp="1"/>
          </p:cNvSpPr>
          <p:nvPr>
            <p:ph type="pic" sz="quarter" idx="140"/>
          </p:nvPr>
        </p:nvSpPr>
        <p:spPr>
          <a:xfrm>
            <a:off x="9864470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1" name="Picture Placeholder 3">
            <a:extLst>
              <a:ext uri="{FF2B5EF4-FFF2-40B4-BE49-F238E27FC236}">
                <a16:creationId xmlns:a16="http://schemas.microsoft.com/office/drawing/2014/main" id="{C2C98313-FF85-43C8-A8A1-8706D4DD9997}"/>
              </a:ext>
            </a:extLst>
          </p:cNvPr>
          <p:cNvSpPr>
            <a:spLocks noGrp="1"/>
          </p:cNvSpPr>
          <p:nvPr>
            <p:ph type="pic" sz="quarter" idx="141"/>
          </p:nvPr>
        </p:nvSpPr>
        <p:spPr>
          <a:xfrm>
            <a:off x="10438087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42" name="Picture Placeholder 3">
            <a:extLst>
              <a:ext uri="{FF2B5EF4-FFF2-40B4-BE49-F238E27FC236}">
                <a16:creationId xmlns:a16="http://schemas.microsoft.com/office/drawing/2014/main" id="{E4623E41-E61B-4B96-AFD6-72DF499DFB81}"/>
              </a:ext>
            </a:extLst>
          </p:cNvPr>
          <p:cNvSpPr>
            <a:spLocks noGrp="1"/>
          </p:cNvSpPr>
          <p:nvPr>
            <p:ph type="pic" sz="quarter" idx="142"/>
          </p:nvPr>
        </p:nvSpPr>
        <p:spPr>
          <a:xfrm>
            <a:off x="11011698" y="4774181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2" name="Picture Placeholder 3">
            <a:extLst>
              <a:ext uri="{FF2B5EF4-FFF2-40B4-BE49-F238E27FC236}">
                <a16:creationId xmlns:a16="http://schemas.microsoft.com/office/drawing/2014/main" id="{3ED2507B-6A70-4550-B87E-76D21061713A}"/>
              </a:ext>
            </a:extLst>
          </p:cNvPr>
          <p:cNvSpPr>
            <a:spLocks noGrp="1"/>
          </p:cNvSpPr>
          <p:nvPr>
            <p:ph type="pic" sz="quarter" idx="143"/>
          </p:nvPr>
        </p:nvSpPr>
        <p:spPr>
          <a:xfrm>
            <a:off x="686598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3" name="Picture Placeholder 3">
            <a:extLst>
              <a:ext uri="{FF2B5EF4-FFF2-40B4-BE49-F238E27FC236}">
                <a16:creationId xmlns:a16="http://schemas.microsoft.com/office/drawing/2014/main" id="{A50F21F6-70F3-4D07-AE6C-2AE7243357E9}"/>
              </a:ext>
            </a:extLst>
          </p:cNvPr>
          <p:cNvSpPr>
            <a:spLocks noGrp="1"/>
          </p:cNvSpPr>
          <p:nvPr>
            <p:ph type="pic" sz="quarter" idx="144"/>
          </p:nvPr>
        </p:nvSpPr>
        <p:spPr>
          <a:xfrm>
            <a:off x="1260221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4" name="Picture Placeholder 3">
            <a:extLst>
              <a:ext uri="{FF2B5EF4-FFF2-40B4-BE49-F238E27FC236}">
                <a16:creationId xmlns:a16="http://schemas.microsoft.com/office/drawing/2014/main" id="{CD47078F-1DEB-458A-A706-5866B33EA219}"/>
              </a:ext>
            </a:extLst>
          </p:cNvPr>
          <p:cNvSpPr>
            <a:spLocks noGrp="1"/>
          </p:cNvSpPr>
          <p:nvPr>
            <p:ph type="pic" sz="quarter" idx="145"/>
          </p:nvPr>
        </p:nvSpPr>
        <p:spPr>
          <a:xfrm>
            <a:off x="1833838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5" name="Picture Placeholder 3">
            <a:extLst>
              <a:ext uri="{FF2B5EF4-FFF2-40B4-BE49-F238E27FC236}">
                <a16:creationId xmlns:a16="http://schemas.microsoft.com/office/drawing/2014/main" id="{243A004D-30A8-4322-A53D-427000005D17}"/>
              </a:ext>
            </a:extLst>
          </p:cNvPr>
          <p:cNvSpPr>
            <a:spLocks noGrp="1"/>
          </p:cNvSpPr>
          <p:nvPr>
            <p:ph type="pic" sz="quarter" idx="146"/>
          </p:nvPr>
        </p:nvSpPr>
        <p:spPr>
          <a:xfrm>
            <a:off x="2407455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6" name="Picture Placeholder 3">
            <a:extLst>
              <a:ext uri="{FF2B5EF4-FFF2-40B4-BE49-F238E27FC236}">
                <a16:creationId xmlns:a16="http://schemas.microsoft.com/office/drawing/2014/main" id="{EC5FAC5C-C029-4C90-852F-C5AAE26BBFE8}"/>
              </a:ext>
            </a:extLst>
          </p:cNvPr>
          <p:cNvSpPr>
            <a:spLocks noGrp="1"/>
          </p:cNvSpPr>
          <p:nvPr>
            <p:ph type="pic" sz="quarter" idx="147"/>
          </p:nvPr>
        </p:nvSpPr>
        <p:spPr>
          <a:xfrm>
            <a:off x="2981072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7" name="Picture Placeholder 3">
            <a:extLst>
              <a:ext uri="{FF2B5EF4-FFF2-40B4-BE49-F238E27FC236}">
                <a16:creationId xmlns:a16="http://schemas.microsoft.com/office/drawing/2014/main" id="{D23DC3DD-F88A-4FC5-93FF-65A66A68FF90}"/>
              </a:ext>
            </a:extLst>
          </p:cNvPr>
          <p:cNvSpPr>
            <a:spLocks noGrp="1"/>
          </p:cNvSpPr>
          <p:nvPr>
            <p:ph type="pic" sz="quarter" idx="148"/>
          </p:nvPr>
        </p:nvSpPr>
        <p:spPr>
          <a:xfrm>
            <a:off x="3554689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8" name="Picture Placeholder 3">
            <a:extLst>
              <a:ext uri="{FF2B5EF4-FFF2-40B4-BE49-F238E27FC236}">
                <a16:creationId xmlns:a16="http://schemas.microsoft.com/office/drawing/2014/main" id="{A55D156A-F182-4B6F-876E-F36D136D8944}"/>
              </a:ext>
            </a:extLst>
          </p:cNvPr>
          <p:cNvSpPr>
            <a:spLocks noGrp="1"/>
          </p:cNvSpPr>
          <p:nvPr>
            <p:ph type="pic" sz="quarter" idx="149"/>
          </p:nvPr>
        </p:nvSpPr>
        <p:spPr>
          <a:xfrm>
            <a:off x="4128306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69" name="Picture Placeholder 3">
            <a:extLst>
              <a:ext uri="{FF2B5EF4-FFF2-40B4-BE49-F238E27FC236}">
                <a16:creationId xmlns:a16="http://schemas.microsoft.com/office/drawing/2014/main" id="{D8890407-D130-4E1B-87C6-3641FDEC2F10}"/>
              </a:ext>
            </a:extLst>
          </p:cNvPr>
          <p:cNvSpPr>
            <a:spLocks noGrp="1"/>
          </p:cNvSpPr>
          <p:nvPr>
            <p:ph type="pic" sz="quarter" idx="150"/>
          </p:nvPr>
        </p:nvSpPr>
        <p:spPr>
          <a:xfrm>
            <a:off x="4701923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0" name="Picture Placeholder 3">
            <a:extLst>
              <a:ext uri="{FF2B5EF4-FFF2-40B4-BE49-F238E27FC236}">
                <a16:creationId xmlns:a16="http://schemas.microsoft.com/office/drawing/2014/main" id="{5BB345C7-4DA6-45C6-9AE7-4FB9A3F19D2A}"/>
              </a:ext>
            </a:extLst>
          </p:cNvPr>
          <p:cNvSpPr>
            <a:spLocks noGrp="1"/>
          </p:cNvSpPr>
          <p:nvPr>
            <p:ph type="pic" sz="quarter" idx="151"/>
          </p:nvPr>
        </p:nvSpPr>
        <p:spPr>
          <a:xfrm>
            <a:off x="5275540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1" name="Picture Placeholder 3">
            <a:extLst>
              <a:ext uri="{FF2B5EF4-FFF2-40B4-BE49-F238E27FC236}">
                <a16:creationId xmlns:a16="http://schemas.microsoft.com/office/drawing/2014/main" id="{C05EE414-EDCE-4888-93F1-2FC041AC8CEA}"/>
              </a:ext>
            </a:extLst>
          </p:cNvPr>
          <p:cNvSpPr>
            <a:spLocks noGrp="1"/>
          </p:cNvSpPr>
          <p:nvPr>
            <p:ph type="pic" sz="quarter" idx="152"/>
          </p:nvPr>
        </p:nvSpPr>
        <p:spPr>
          <a:xfrm>
            <a:off x="5849157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2" name="Picture Placeholder 3">
            <a:extLst>
              <a:ext uri="{FF2B5EF4-FFF2-40B4-BE49-F238E27FC236}">
                <a16:creationId xmlns:a16="http://schemas.microsoft.com/office/drawing/2014/main" id="{ACAFD413-8ECA-419E-9699-75AB9D549668}"/>
              </a:ext>
            </a:extLst>
          </p:cNvPr>
          <p:cNvSpPr>
            <a:spLocks noGrp="1"/>
          </p:cNvSpPr>
          <p:nvPr>
            <p:ph type="pic" sz="quarter" idx="153"/>
          </p:nvPr>
        </p:nvSpPr>
        <p:spPr>
          <a:xfrm>
            <a:off x="6422774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3" name="Picture Placeholder 3">
            <a:extLst>
              <a:ext uri="{FF2B5EF4-FFF2-40B4-BE49-F238E27FC236}">
                <a16:creationId xmlns:a16="http://schemas.microsoft.com/office/drawing/2014/main" id="{AB23B317-74B1-41EA-9D89-F37BF7A84F2B}"/>
              </a:ext>
            </a:extLst>
          </p:cNvPr>
          <p:cNvSpPr>
            <a:spLocks noGrp="1"/>
          </p:cNvSpPr>
          <p:nvPr>
            <p:ph type="pic" sz="quarter" idx="154"/>
          </p:nvPr>
        </p:nvSpPr>
        <p:spPr>
          <a:xfrm>
            <a:off x="6996391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4" name="Picture Placeholder 3">
            <a:extLst>
              <a:ext uri="{FF2B5EF4-FFF2-40B4-BE49-F238E27FC236}">
                <a16:creationId xmlns:a16="http://schemas.microsoft.com/office/drawing/2014/main" id="{FE956AA2-74F5-41BE-82A4-47C4A9839C18}"/>
              </a:ext>
            </a:extLst>
          </p:cNvPr>
          <p:cNvSpPr>
            <a:spLocks noGrp="1"/>
          </p:cNvSpPr>
          <p:nvPr>
            <p:ph type="pic" sz="quarter" idx="155"/>
          </p:nvPr>
        </p:nvSpPr>
        <p:spPr>
          <a:xfrm>
            <a:off x="7570008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5" name="Picture Placeholder 3">
            <a:extLst>
              <a:ext uri="{FF2B5EF4-FFF2-40B4-BE49-F238E27FC236}">
                <a16:creationId xmlns:a16="http://schemas.microsoft.com/office/drawing/2014/main" id="{850EB24C-32EA-4011-ACAE-ED1C680670CF}"/>
              </a:ext>
            </a:extLst>
          </p:cNvPr>
          <p:cNvSpPr>
            <a:spLocks noGrp="1"/>
          </p:cNvSpPr>
          <p:nvPr>
            <p:ph type="pic" sz="quarter" idx="156"/>
          </p:nvPr>
        </p:nvSpPr>
        <p:spPr>
          <a:xfrm>
            <a:off x="8143625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6" name="Picture Placeholder 3">
            <a:extLst>
              <a:ext uri="{FF2B5EF4-FFF2-40B4-BE49-F238E27FC236}">
                <a16:creationId xmlns:a16="http://schemas.microsoft.com/office/drawing/2014/main" id="{1CE51AFD-11EC-49D7-80A1-259400E270AC}"/>
              </a:ext>
            </a:extLst>
          </p:cNvPr>
          <p:cNvSpPr>
            <a:spLocks noGrp="1"/>
          </p:cNvSpPr>
          <p:nvPr>
            <p:ph type="pic" sz="quarter" idx="157"/>
          </p:nvPr>
        </p:nvSpPr>
        <p:spPr>
          <a:xfrm>
            <a:off x="8717242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7" name="Picture Placeholder 3">
            <a:extLst>
              <a:ext uri="{FF2B5EF4-FFF2-40B4-BE49-F238E27FC236}">
                <a16:creationId xmlns:a16="http://schemas.microsoft.com/office/drawing/2014/main" id="{D5B43DDE-4A9A-4E90-80EC-515C4AD08A89}"/>
              </a:ext>
            </a:extLst>
          </p:cNvPr>
          <p:cNvSpPr>
            <a:spLocks noGrp="1"/>
          </p:cNvSpPr>
          <p:nvPr>
            <p:ph type="pic" sz="quarter" idx="158"/>
          </p:nvPr>
        </p:nvSpPr>
        <p:spPr>
          <a:xfrm>
            <a:off x="9290859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8" name="Picture Placeholder 3">
            <a:extLst>
              <a:ext uri="{FF2B5EF4-FFF2-40B4-BE49-F238E27FC236}">
                <a16:creationId xmlns:a16="http://schemas.microsoft.com/office/drawing/2014/main" id="{C361853F-7786-4184-9FA7-4114C3122118}"/>
              </a:ext>
            </a:extLst>
          </p:cNvPr>
          <p:cNvSpPr>
            <a:spLocks noGrp="1"/>
          </p:cNvSpPr>
          <p:nvPr>
            <p:ph type="pic" sz="quarter" idx="159"/>
          </p:nvPr>
        </p:nvSpPr>
        <p:spPr>
          <a:xfrm>
            <a:off x="9864476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79" name="Picture Placeholder 3">
            <a:extLst>
              <a:ext uri="{FF2B5EF4-FFF2-40B4-BE49-F238E27FC236}">
                <a16:creationId xmlns:a16="http://schemas.microsoft.com/office/drawing/2014/main" id="{6A2ACDDB-D938-4523-A393-44202A0BF67C}"/>
              </a:ext>
            </a:extLst>
          </p:cNvPr>
          <p:cNvSpPr>
            <a:spLocks noGrp="1"/>
          </p:cNvSpPr>
          <p:nvPr>
            <p:ph type="pic" sz="quarter" idx="160"/>
          </p:nvPr>
        </p:nvSpPr>
        <p:spPr>
          <a:xfrm>
            <a:off x="10438093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0" name="Picture Placeholder 3">
            <a:extLst>
              <a:ext uri="{FF2B5EF4-FFF2-40B4-BE49-F238E27FC236}">
                <a16:creationId xmlns:a16="http://schemas.microsoft.com/office/drawing/2014/main" id="{15A3E245-828C-4F91-A351-BE6E6999CE65}"/>
              </a:ext>
            </a:extLst>
          </p:cNvPr>
          <p:cNvSpPr>
            <a:spLocks noGrp="1"/>
          </p:cNvSpPr>
          <p:nvPr>
            <p:ph type="pic" sz="quarter" idx="161"/>
          </p:nvPr>
        </p:nvSpPr>
        <p:spPr>
          <a:xfrm>
            <a:off x="11011701" y="5426210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1" name="Picture Placeholder 3">
            <a:extLst>
              <a:ext uri="{FF2B5EF4-FFF2-40B4-BE49-F238E27FC236}">
                <a16:creationId xmlns:a16="http://schemas.microsoft.com/office/drawing/2014/main" id="{5BEA4327-D9B5-4D19-AEB7-48B015D80E82}"/>
              </a:ext>
            </a:extLst>
          </p:cNvPr>
          <p:cNvSpPr>
            <a:spLocks noGrp="1"/>
          </p:cNvSpPr>
          <p:nvPr>
            <p:ph type="pic" sz="quarter" idx="162"/>
          </p:nvPr>
        </p:nvSpPr>
        <p:spPr>
          <a:xfrm>
            <a:off x="686601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2" name="Picture Placeholder 3">
            <a:extLst>
              <a:ext uri="{FF2B5EF4-FFF2-40B4-BE49-F238E27FC236}">
                <a16:creationId xmlns:a16="http://schemas.microsoft.com/office/drawing/2014/main" id="{ABB87BB1-9D9A-42EC-BA7B-6379E5427E01}"/>
              </a:ext>
            </a:extLst>
          </p:cNvPr>
          <p:cNvSpPr>
            <a:spLocks noGrp="1"/>
          </p:cNvSpPr>
          <p:nvPr>
            <p:ph type="pic" sz="quarter" idx="163"/>
          </p:nvPr>
        </p:nvSpPr>
        <p:spPr>
          <a:xfrm>
            <a:off x="1260218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3" name="Picture Placeholder 3">
            <a:extLst>
              <a:ext uri="{FF2B5EF4-FFF2-40B4-BE49-F238E27FC236}">
                <a16:creationId xmlns:a16="http://schemas.microsoft.com/office/drawing/2014/main" id="{D00866F6-FA9D-464D-B638-EAFBF7D554A8}"/>
              </a:ext>
            </a:extLst>
          </p:cNvPr>
          <p:cNvSpPr>
            <a:spLocks noGrp="1"/>
          </p:cNvSpPr>
          <p:nvPr>
            <p:ph type="pic" sz="quarter" idx="164"/>
          </p:nvPr>
        </p:nvSpPr>
        <p:spPr>
          <a:xfrm>
            <a:off x="1833835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4" name="Picture Placeholder 3">
            <a:extLst>
              <a:ext uri="{FF2B5EF4-FFF2-40B4-BE49-F238E27FC236}">
                <a16:creationId xmlns:a16="http://schemas.microsoft.com/office/drawing/2014/main" id="{92172CDC-85DD-4D52-A849-10FAA784C298}"/>
              </a:ext>
            </a:extLst>
          </p:cNvPr>
          <p:cNvSpPr>
            <a:spLocks noGrp="1"/>
          </p:cNvSpPr>
          <p:nvPr>
            <p:ph type="pic" sz="quarter" idx="165"/>
          </p:nvPr>
        </p:nvSpPr>
        <p:spPr>
          <a:xfrm>
            <a:off x="2407452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5" name="Picture Placeholder 3">
            <a:extLst>
              <a:ext uri="{FF2B5EF4-FFF2-40B4-BE49-F238E27FC236}">
                <a16:creationId xmlns:a16="http://schemas.microsoft.com/office/drawing/2014/main" id="{DEDB0D4F-5ED9-4E01-A64A-99BEEADC8C7F}"/>
              </a:ext>
            </a:extLst>
          </p:cNvPr>
          <p:cNvSpPr>
            <a:spLocks noGrp="1"/>
          </p:cNvSpPr>
          <p:nvPr>
            <p:ph type="pic" sz="quarter" idx="166"/>
          </p:nvPr>
        </p:nvSpPr>
        <p:spPr>
          <a:xfrm>
            <a:off x="2981069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6" name="Picture Placeholder 3">
            <a:extLst>
              <a:ext uri="{FF2B5EF4-FFF2-40B4-BE49-F238E27FC236}">
                <a16:creationId xmlns:a16="http://schemas.microsoft.com/office/drawing/2014/main" id="{228BE168-E334-4ED2-B70D-0C4057F7459C}"/>
              </a:ext>
            </a:extLst>
          </p:cNvPr>
          <p:cNvSpPr>
            <a:spLocks noGrp="1"/>
          </p:cNvSpPr>
          <p:nvPr>
            <p:ph type="pic" sz="quarter" idx="167"/>
          </p:nvPr>
        </p:nvSpPr>
        <p:spPr>
          <a:xfrm>
            <a:off x="3554686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7" name="Picture Placeholder 3">
            <a:extLst>
              <a:ext uri="{FF2B5EF4-FFF2-40B4-BE49-F238E27FC236}">
                <a16:creationId xmlns:a16="http://schemas.microsoft.com/office/drawing/2014/main" id="{43DF9E56-7964-4426-915A-C078E38A2581}"/>
              </a:ext>
            </a:extLst>
          </p:cNvPr>
          <p:cNvSpPr>
            <a:spLocks noGrp="1"/>
          </p:cNvSpPr>
          <p:nvPr>
            <p:ph type="pic" sz="quarter" idx="168"/>
          </p:nvPr>
        </p:nvSpPr>
        <p:spPr>
          <a:xfrm>
            <a:off x="4128303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8" name="Picture Placeholder 3">
            <a:extLst>
              <a:ext uri="{FF2B5EF4-FFF2-40B4-BE49-F238E27FC236}">
                <a16:creationId xmlns:a16="http://schemas.microsoft.com/office/drawing/2014/main" id="{D2AFB7AE-44E0-4138-9F2B-901090494D6C}"/>
              </a:ext>
            </a:extLst>
          </p:cNvPr>
          <p:cNvSpPr>
            <a:spLocks noGrp="1"/>
          </p:cNvSpPr>
          <p:nvPr>
            <p:ph type="pic" sz="quarter" idx="169"/>
          </p:nvPr>
        </p:nvSpPr>
        <p:spPr>
          <a:xfrm>
            <a:off x="4701920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89" name="Picture Placeholder 3">
            <a:extLst>
              <a:ext uri="{FF2B5EF4-FFF2-40B4-BE49-F238E27FC236}">
                <a16:creationId xmlns:a16="http://schemas.microsoft.com/office/drawing/2014/main" id="{9875ED8B-BD32-43CE-A57A-CCC559710FDA}"/>
              </a:ext>
            </a:extLst>
          </p:cNvPr>
          <p:cNvSpPr>
            <a:spLocks noGrp="1"/>
          </p:cNvSpPr>
          <p:nvPr>
            <p:ph type="pic" sz="quarter" idx="170"/>
          </p:nvPr>
        </p:nvSpPr>
        <p:spPr>
          <a:xfrm>
            <a:off x="5275537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0" name="Picture Placeholder 3">
            <a:extLst>
              <a:ext uri="{FF2B5EF4-FFF2-40B4-BE49-F238E27FC236}">
                <a16:creationId xmlns:a16="http://schemas.microsoft.com/office/drawing/2014/main" id="{60584917-F395-49C0-A26C-69AC6517224E}"/>
              </a:ext>
            </a:extLst>
          </p:cNvPr>
          <p:cNvSpPr>
            <a:spLocks noGrp="1"/>
          </p:cNvSpPr>
          <p:nvPr>
            <p:ph type="pic" sz="quarter" idx="171"/>
          </p:nvPr>
        </p:nvSpPr>
        <p:spPr>
          <a:xfrm>
            <a:off x="5849154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1" name="Picture Placeholder 3">
            <a:extLst>
              <a:ext uri="{FF2B5EF4-FFF2-40B4-BE49-F238E27FC236}">
                <a16:creationId xmlns:a16="http://schemas.microsoft.com/office/drawing/2014/main" id="{3493B713-AB65-4D71-9B0F-3719191EB266}"/>
              </a:ext>
            </a:extLst>
          </p:cNvPr>
          <p:cNvSpPr>
            <a:spLocks noGrp="1"/>
          </p:cNvSpPr>
          <p:nvPr>
            <p:ph type="pic" sz="quarter" idx="172"/>
          </p:nvPr>
        </p:nvSpPr>
        <p:spPr>
          <a:xfrm>
            <a:off x="6422771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2" name="Picture Placeholder 3">
            <a:extLst>
              <a:ext uri="{FF2B5EF4-FFF2-40B4-BE49-F238E27FC236}">
                <a16:creationId xmlns:a16="http://schemas.microsoft.com/office/drawing/2014/main" id="{A216DBA2-1E89-436F-B07B-6F504C989DEF}"/>
              </a:ext>
            </a:extLst>
          </p:cNvPr>
          <p:cNvSpPr>
            <a:spLocks noGrp="1"/>
          </p:cNvSpPr>
          <p:nvPr>
            <p:ph type="pic" sz="quarter" idx="173"/>
          </p:nvPr>
        </p:nvSpPr>
        <p:spPr>
          <a:xfrm>
            <a:off x="6996388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3" name="Picture Placeholder 3">
            <a:extLst>
              <a:ext uri="{FF2B5EF4-FFF2-40B4-BE49-F238E27FC236}">
                <a16:creationId xmlns:a16="http://schemas.microsoft.com/office/drawing/2014/main" id="{C3571724-BFDC-4A9F-9078-C8B39369510F}"/>
              </a:ext>
            </a:extLst>
          </p:cNvPr>
          <p:cNvSpPr>
            <a:spLocks noGrp="1"/>
          </p:cNvSpPr>
          <p:nvPr>
            <p:ph type="pic" sz="quarter" idx="174"/>
          </p:nvPr>
        </p:nvSpPr>
        <p:spPr>
          <a:xfrm>
            <a:off x="7570005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4" name="Picture Placeholder 3">
            <a:extLst>
              <a:ext uri="{FF2B5EF4-FFF2-40B4-BE49-F238E27FC236}">
                <a16:creationId xmlns:a16="http://schemas.microsoft.com/office/drawing/2014/main" id="{39666A92-14A9-4300-9245-8759CD8D75DB}"/>
              </a:ext>
            </a:extLst>
          </p:cNvPr>
          <p:cNvSpPr>
            <a:spLocks noGrp="1"/>
          </p:cNvSpPr>
          <p:nvPr>
            <p:ph type="pic" sz="quarter" idx="175"/>
          </p:nvPr>
        </p:nvSpPr>
        <p:spPr>
          <a:xfrm>
            <a:off x="8143622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5" name="Picture Placeholder 3">
            <a:extLst>
              <a:ext uri="{FF2B5EF4-FFF2-40B4-BE49-F238E27FC236}">
                <a16:creationId xmlns:a16="http://schemas.microsoft.com/office/drawing/2014/main" id="{0503CC56-5EF9-437E-829D-985E0906DD2C}"/>
              </a:ext>
            </a:extLst>
          </p:cNvPr>
          <p:cNvSpPr>
            <a:spLocks noGrp="1"/>
          </p:cNvSpPr>
          <p:nvPr>
            <p:ph type="pic" sz="quarter" idx="176"/>
          </p:nvPr>
        </p:nvSpPr>
        <p:spPr>
          <a:xfrm>
            <a:off x="8717239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6" name="Picture Placeholder 3">
            <a:extLst>
              <a:ext uri="{FF2B5EF4-FFF2-40B4-BE49-F238E27FC236}">
                <a16:creationId xmlns:a16="http://schemas.microsoft.com/office/drawing/2014/main" id="{8AE02A14-5ABF-4CFE-B1B3-E81972C79EC3}"/>
              </a:ext>
            </a:extLst>
          </p:cNvPr>
          <p:cNvSpPr>
            <a:spLocks noGrp="1"/>
          </p:cNvSpPr>
          <p:nvPr>
            <p:ph type="pic" sz="quarter" idx="177"/>
          </p:nvPr>
        </p:nvSpPr>
        <p:spPr>
          <a:xfrm>
            <a:off x="9290856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7" name="Picture Placeholder 3">
            <a:extLst>
              <a:ext uri="{FF2B5EF4-FFF2-40B4-BE49-F238E27FC236}">
                <a16:creationId xmlns:a16="http://schemas.microsoft.com/office/drawing/2014/main" id="{722B29AE-F204-4491-A0ED-F94D0D760524}"/>
              </a:ext>
            </a:extLst>
          </p:cNvPr>
          <p:cNvSpPr>
            <a:spLocks noGrp="1"/>
          </p:cNvSpPr>
          <p:nvPr>
            <p:ph type="pic" sz="quarter" idx="178"/>
          </p:nvPr>
        </p:nvSpPr>
        <p:spPr>
          <a:xfrm>
            <a:off x="9864473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8" name="Picture Placeholder 3">
            <a:extLst>
              <a:ext uri="{FF2B5EF4-FFF2-40B4-BE49-F238E27FC236}">
                <a16:creationId xmlns:a16="http://schemas.microsoft.com/office/drawing/2014/main" id="{BB7F7EE4-9FC4-465B-A5AC-C95DAC1673B6}"/>
              </a:ext>
            </a:extLst>
          </p:cNvPr>
          <p:cNvSpPr>
            <a:spLocks noGrp="1"/>
          </p:cNvSpPr>
          <p:nvPr>
            <p:ph type="pic" sz="quarter" idx="179"/>
          </p:nvPr>
        </p:nvSpPr>
        <p:spPr>
          <a:xfrm>
            <a:off x="10438090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99" name="Picture Placeholder 3">
            <a:extLst>
              <a:ext uri="{FF2B5EF4-FFF2-40B4-BE49-F238E27FC236}">
                <a16:creationId xmlns:a16="http://schemas.microsoft.com/office/drawing/2014/main" id="{5635BB65-0BDC-4B3B-95B4-778EA0382F8A}"/>
              </a:ext>
            </a:extLst>
          </p:cNvPr>
          <p:cNvSpPr>
            <a:spLocks noGrp="1"/>
          </p:cNvSpPr>
          <p:nvPr>
            <p:ph type="pic" sz="quarter" idx="180"/>
          </p:nvPr>
        </p:nvSpPr>
        <p:spPr>
          <a:xfrm>
            <a:off x="11011701" y="6111045"/>
            <a:ext cx="495297" cy="495297"/>
          </a:xfrm>
          <a:prstGeom prst="rect">
            <a:avLst/>
          </a:prstGeom>
        </p:spPr>
        <p:txBody>
          <a:bodyPr/>
          <a:lstStyle>
            <a:lvl1pPr algn="ctr">
              <a:defRPr sz="700"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00" name="Title 1">
            <a:extLst>
              <a:ext uri="{FF2B5EF4-FFF2-40B4-BE49-F238E27FC236}">
                <a16:creationId xmlns:a16="http://schemas.microsoft.com/office/drawing/2014/main" id="{E6FF4A9F-9C89-4B75-A655-1C81B2F0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0"/>
            <a:ext cx="11807824" cy="792162"/>
          </a:xfrm>
        </p:spPr>
        <p:txBody>
          <a:bodyPr lIns="0" tIns="0" rIns="0" bIns="0" anchor="t" anchorCtr="0">
            <a:noAutofit/>
          </a:bodyPr>
          <a:lstStyle>
            <a:lvl1pPr>
              <a:defRPr sz="2500" b="1" i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773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15096">
          <p15:clr>
            <a:srgbClr val="FBAE40"/>
          </p15:clr>
        </p15:guide>
        <p15:guide id="4" orient="horz" pos="7926">
          <p15:clr>
            <a:srgbClr val="FBAE40"/>
          </p15:clr>
        </p15:guide>
        <p15:guide id="5" orient="horz" pos="191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3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53084" y="311343"/>
            <a:ext cx="10308902" cy="83165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14" b="38727"/>
          <a:stretch/>
        </p:blipFill>
        <p:spPr>
          <a:xfrm>
            <a:off x="11302947" y="301662"/>
            <a:ext cx="588600" cy="145425"/>
          </a:xfrm>
          <a:prstGeom prst="rect">
            <a:avLst/>
          </a:prstGeom>
        </p:spPr>
      </p:pic>
      <p:sp>
        <p:nvSpPr>
          <p:cNvPr id="12" name="Shape 33"/>
          <p:cNvSpPr/>
          <p:nvPr userDrawn="1"/>
        </p:nvSpPr>
        <p:spPr>
          <a:xfrm>
            <a:off x="853084" y="6682702"/>
            <a:ext cx="1264790" cy="197069"/>
          </a:xfrm>
          <a:prstGeom prst="rect">
            <a:avLst/>
          </a:prstGeom>
          <a:solidFill>
            <a:schemeClr val="bg2">
              <a:lumMod val="25000"/>
            </a:schemeClr>
          </a:solidFill>
          <a:ln w="12700">
            <a:noFill/>
            <a:miter lim="400000"/>
          </a:ln>
        </p:spPr>
        <p:txBody>
          <a:bodyPr lIns="25400" tIns="25400" rIns="25400" bIns="25400" anchor="ctr"/>
          <a:lstStyle/>
          <a:p>
            <a:pPr algn="ctr">
              <a:defRPr sz="4000">
                <a:solidFill>
                  <a:srgbClr val="FFFFFF"/>
                </a:solidFill>
                <a:latin typeface="AECOM Sans Light"/>
                <a:ea typeface="AECOM Sans Light"/>
                <a:cs typeface="AECOM Sans Light"/>
                <a:sym typeface="AECOM Sans Light"/>
              </a:defRPr>
            </a:pPr>
            <a:r>
              <a:rPr lang="en-GB" sz="700" b="1" baseline="0">
                <a:solidFill>
                  <a:srgbClr val="00B5E2"/>
                </a:solidFill>
                <a:latin typeface="+mj-lt"/>
              </a:rPr>
              <a:t>TITLE OF PRESENTATION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53084" y="224632"/>
            <a:ext cx="381657" cy="0"/>
          </a:xfrm>
          <a:prstGeom prst="line">
            <a:avLst/>
          </a:prstGeom>
          <a:noFill/>
          <a:ln w="38100" cap="flat">
            <a:solidFill>
              <a:srgbClr val="00B5E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683500" y="1271588"/>
            <a:ext cx="3478213" cy="51403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Insert map description here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594098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bIns="0"/>
          <a:lstStyle>
            <a:lvl1pPr>
              <a:lnSpc>
                <a:spcPct val="100000"/>
              </a:lnSpc>
              <a:defRPr sz="2400"/>
            </a:lvl1pPr>
            <a:lvl2pPr marL="457200">
              <a:lnSpc>
                <a:spcPct val="100000"/>
              </a:lnSpc>
              <a:spcBef>
                <a:spcPts val="400"/>
              </a:spcBef>
              <a:defRPr sz="2200"/>
            </a:lvl2pPr>
            <a:lvl3pPr marL="621792">
              <a:lnSpc>
                <a:spcPct val="100000"/>
              </a:lnSpc>
              <a:spcBef>
                <a:spcPts val="400"/>
              </a:spcBef>
              <a:defRPr sz="2000"/>
            </a:lvl3pPr>
            <a:lvl4pPr marL="868680" indent="-182880">
              <a:lnSpc>
                <a:spcPct val="100000"/>
              </a:lnSpc>
              <a:spcBef>
                <a:spcPts val="400"/>
              </a:spcBef>
              <a:defRPr sz="2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7171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61F1-4A98-B04B-B95B-7B0BAF4FE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090" y="1484314"/>
            <a:ext cx="11807824" cy="356552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800" b="1" i="0">
                <a:solidFill>
                  <a:schemeClr val="accent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7FC0A9-5455-DB4B-AE29-B1A50FD47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400" y="6445333"/>
            <a:ext cx="906293" cy="324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CF0C63-95D4-244A-8BFB-5B1AC1B0FC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2088" y="5373687"/>
            <a:ext cx="5759451" cy="93503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Presenter name</a:t>
            </a:r>
          </a:p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405959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649D284A-463F-4BBC-B7A6-0BE9DAB5D1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651" y="6191251"/>
            <a:ext cx="2165349" cy="66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7">
            <a:extLst>
              <a:ext uri="{FF2B5EF4-FFF2-40B4-BE49-F238E27FC236}">
                <a16:creationId xmlns:a16="http://schemas.microsoft.com/office/drawing/2014/main" id="{B07F4E3C-ED1C-47FF-B60B-96C7D9CA73B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18533" y="-21166"/>
            <a:ext cx="12492567" cy="3215217"/>
            <a:chOff x="-88710" y="-20472"/>
            <a:chExt cx="9369188" cy="3214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5010B28-DC4F-4B27-B50B-82B25AF479E6}"/>
                </a:ext>
              </a:extLst>
            </p:cNvPr>
            <p:cNvCxnSpPr/>
            <p:nvPr userDrawn="1"/>
          </p:nvCxnSpPr>
          <p:spPr>
            <a:xfrm flipH="1">
              <a:off x="-88710" y="-20472"/>
              <a:ext cx="4946525" cy="1146816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F9D69FF-1EC0-4FEB-9C0C-309D71FADE12}"/>
                </a:ext>
              </a:extLst>
            </p:cNvPr>
            <p:cNvCxnSpPr/>
            <p:nvPr userDrawn="1"/>
          </p:nvCxnSpPr>
          <p:spPr>
            <a:xfrm>
              <a:off x="1317779" y="-7777"/>
              <a:ext cx="7962699" cy="2581394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A1B64D6-9CA8-4AC4-A834-A7DF7C4F7A51}"/>
                </a:ext>
              </a:extLst>
            </p:cNvPr>
            <p:cNvCxnSpPr/>
            <p:nvPr userDrawn="1"/>
          </p:nvCxnSpPr>
          <p:spPr>
            <a:xfrm>
              <a:off x="6018249" y="-20472"/>
              <a:ext cx="3166982" cy="3214048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74526"/>
            <a:ext cx="8104717" cy="1603375"/>
          </a:xfrm>
        </p:spPr>
        <p:txBody>
          <a:bodyPr/>
          <a:lstStyle>
            <a:lvl1pPr>
              <a:lnSpc>
                <a:spcPts val="5333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599" y="3476627"/>
            <a:ext cx="8079319" cy="11049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09600" y="6375083"/>
            <a:ext cx="2889251" cy="182880"/>
          </a:xfr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571255"/>
      </p:ext>
    </p:extLst>
  </p:cSld>
  <p:clrMapOvr>
    <a:masterClrMapping/>
  </p:clrMapOvr>
  <p:transition>
    <p:push dir="u"/>
  </p:transition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body" idx="1"/>
          </p:nvPr>
        </p:nvSpPr>
        <p:spPr>
          <a:xfrm>
            <a:off x="462501" y="1148420"/>
            <a:ext cx="11270299" cy="5019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Char char="−"/>
              <a:defRPr sz="2400"/>
            </a:lvl1pPr>
            <a:lvl2pPr marL="914400" lvl="1" indent="-3683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2pPr>
            <a:lvl3pPr marL="1371600" lvl="2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o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−"/>
              <a:defRPr sz="2000"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sldNum" idx="12"/>
          </p:nvPr>
        </p:nvSpPr>
        <p:spPr>
          <a:xfrm>
            <a:off x="462501" y="6428073"/>
            <a:ext cx="451899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ftr" idx="11"/>
          </p:nvPr>
        </p:nvSpPr>
        <p:spPr>
          <a:xfrm>
            <a:off x="3406775" y="6430279"/>
            <a:ext cx="53949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title"/>
          </p:nvPr>
        </p:nvSpPr>
        <p:spPr>
          <a:xfrm>
            <a:off x="462501" y="-4589"/>
            <a:ext cx="11270299" cy="1147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18555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ingl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Ideally your title should fit on one line." title="Slide titl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66" name="Straight Connector 165"/>
          <p:cNvCxnSpPr/>
          <p:nvPr userDrawn="1"/>
        </p:nvCxnSpPr>
        <p:spPr>
          <a:xfrm>
            <a:off x="-4112" y="1709193"/>
            <a:ext cx="12196112" cy="0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Date Placeholder 3"/>
          <p:cNvSpPr>
            <a:spLocks noGrp="1"/>
          </p:cNvSpPr>
          <p:nvPr>
            <p:ph type="dt" sz="half" idx="2"/>
          </p:nvPr>
        </p:nvSpPr>
        <p:spPr>
          <a:xfrm>
            <a:off x="958848" y="6480000"/>
            <a:ext cx="2495552" cy="378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>
                <a:solidFill>
                  <a:schemeClr val="accent1"/>
                </a:solidFill>
              </a:defRPr>
            </a:lvl1pPr>
          </a:lstStyle>
          <a:p>
            <a:fld id="{C4BA69E3-0767-472B-A5D8-596F9D700AF5}" type="datetime3">
              <a:rPr lang="en-US" smtClean="0">
                <a:solidFill>
                  <a:srgbClr val="00539B"/>
                </a:solidFill>
              </a:rPr>
              <a:pPr/>
              <a:t>17 June 2022</a:t>
            </a:fld>
            <a:endParaRPr lang="en-GB">
              <a:solidFill>
                <a:srgbClr val="00539B"/>
              </a:solidFill>
            </a:endParaRPr>
          </a:p>
        </p:txBody>
      </p:sp>
      <p:sp>
        <p:nvSpPr>
          <p:cNvPr id="57" name="Footer Placeholder 4"/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>
          <a:xfrm>
            <a:off x="0" y="6480000"/>
            <a:ext cx="12192000" cy="37800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lang="en-GB" sz="900" b="1" i="0" u="none">
                <a:solidFill>
                  <a:srgbClr val="0000FF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OFFICIAL USE</a:t>
            </a: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39423" y="6480000"/>
            <a:ext cx="480003" cy="378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71F9F866-B438-9445-8D9F-1F8FF6608833}" type="slidenum">
              <a:rPr lang="en-GB" smtClean="0">
                <a:solidFill>
                  <a:srgbClr val="00539B"/>
                </a:solidFill>
              </a:rPr>
              <a:pPr/>
              <a:t>‹#›</a:t>
            </a:fld>
            <a:endParaRPr lang="en-GB">
              <a:solidFill>
                <a:srgbClr val="00539B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58851" y="1803401"/>
            <a:ext cx="10274300" cy="432117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4043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A75CE3-A0A0-41D5-BA54-A6D2C0D4B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024D4-61BA-43B9-905A-4C2DB4AC1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2DDE0-A578-4818-B384-6FB5B4D72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49470-9078-40BD-95F3-4FB122FA70E0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FBC7C-2C40-49F6-875F-793FBB8F9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FD005-6EA6-4DFE-9AA9-FEFE3BBB6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A368A-B9E4-4F81-930A-722E53768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90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792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89" y="1484313"/>
            <a:ext cx="11807824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0851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 baseline="0">
          <a:solidFill>
            <a:schemeClr val="accent1"/>
          </a:solidFill>
          <a:latin typeface="Arial" panose="020B0604020202020204" pitchFamily="34" charset="0"/>
          <a:ea typeface="AECOM Sans" panose="020B0504020202020204" pitchFamily="34" charset="0"/>
          <a:cs typeface="Arial" panose="020B0604020202020204" pitchFamily="34" charset="0"/>
        </a:defRPr>
      </a:lvl1pPr>
    </p:titleStyle>
    <p:bodyStyle>
      <a:lvl1pPr marL="361950" indent="-36195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Char char="–"/>
        <a:tabLst/>
        <a:defRPr sz="2500" b="0" i="0" kern="120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1pPr>
      <a:lvl2pPr marL="720725" indent="-355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–"/>
        <a:tabLst/>
        <a:defRPr sz="2500" b="0" i="0" kern="1200">
          <a:solidFill>
            <a:schemeClr val="tx2"/>
          </a:solidFill>
          <a:latin typeface="Arial" panose="020B0604020202020204" pitchFamily="34" charset="0"/>
          <a:ea typeface="AECOM Sans Light" panose="020B04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ECOM Sans" panose="020B0504020202020204" pitchFamily="34" charset="0"/>
          <a:ea typeface="AECOM Sans" panose="020B0504020202020204" pitchFamily="34" charset="0"/>
          <a:cs typeface="AECOM Sans" panose="020B05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547EBF"/>
          </p15:clr>
        </p15:guide>
        <p15:guide id="2" pos="121">
          <p15:clr>
            <a:srgbClr val="000000"/>
          </p15:clr>
        </p15:guide>
        <p15:guide id="3" pos="7559">
          <p15:clr>
            <a:srgbClr val="000000"/>
          </p15:clr>
        </p15:guide>
        <p15:guide id="4" orient="horz" pos="2047">
          <p15:clr>
            <a:srgbClr val="547EBF"/>
          </p15:clr>
        </p15:guide>
        <p15:guide id="5" orient="horz" pos="119">
          <p15:clr>
            <a:srgbClr val="000000"/>
          </p15:clr>
        </p15:guide>
        <p15:guide id="6" orient="horz" pos="4110">
          <p15:clr>
            <a:srgbClr val="000000"/>
          </p15:clr>
        </p15:guide>
        <p15:guide id="7" orient="horz" pos="3974">
          <p15:clr>
            <a:srgbClr val="000000"/>
          </p15:clr>
        </p15:guide>
        <p15:guide id="8" pos="3749">
          <p15:clr>
            <a:srgbClr val="5ACBF0"/>
          </p15:clr>
        </p15:guide>
        <p15:guide id="9" pos="5836">
          <p15:clr>
            <a:srgbClr val="5ACBF0"/>
          </p15:clr>
        </p15:guide>
        <p15:guide id="10" orient="horz" pos="2160">
          <p15:clr>
            <a:srgbClr val="5ACBF0"/>
          </p15:clr>
        </p15:guide>
        <p15:guide id="11" orient="horz" pos="1933">
          <p15:clr>
            <a:srgbClr val="5ACBF0"/>
          </p15:clr>
        </p15:guide>
        <p15:guide id="12" pos="2479">
          <p15:clr>
            <a:srgbClr val="FBAE40"/>
          </p15:clr>
        </p15:guide>
        <p15:guide id="13" pos="2661">
          <p15:clr>
            <a:srgbClr val="FBAE40"/>
          </p15:clr>
        </p15:guide>
        <p15:guide id="14" pos="5019">
          <p15:clr>
            <a:srgbClr val="FBAE40"/>
          </p15:clr>
        </p15:guide>
        <p15:guide id="15" pos="5201">
          <p15:clr>
            <a:srgbClr val="FBAE40"/>
          </p15:clr>
        </p15:guide>
        <p15:guide id="16" pos="3931">
          <p15:clr>
            <a:srgbClr val="5ACBF0"/>
          </p15:clr>
        </p15:guide>
        <p15:guide id="17" pos="5654">
          <p15:clr>
            <a:srgbClr val="5ACBF0"/>
          </p15:clr>
        </p15:guide>
        <p15:guide id="18" pos="2026">
          <p15:clr>
            <a:srgbClr val="5ACBF0"/>
          </p15:clr>
        </p15:guide>
        <p15:guide id="19" pos="1844">
          <p15:clr>
            <a:srgbClr val="5ACBF0"/>
          </p15:clr>
        </p15:guide>
        <p15:guide id="24" orient="horz" pos="731">
          <p15:clr>
            <a:srgbClr val="000000"/>
          </p15:clr>
        </p15:guide>
        <p15:guide id="25" orient="horz" pos="935">
          <p15:clr>
            <a:srgbClr val="000000"/>
          </p15:clr>
        </p15:guide>
        <p15:guide id="26" orient="horz" pos="232">
          <p15:clr>
            <a:srgbClr val="5ACBF0"/>
          </p15:clr>
        </p15:guide>
        <p15:guide id="27" orient="horz" pos="3385">
          <p15:clr>
            <a:srgbClr val="000000"/>
          </p15:clr>
        </p15:guide>
        <p15:guide id="28" orient="horz" pos="3181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9.svg"/><Relationship Id="rId5" Type="http://schemas.openxmlformats.org/officeDocument/2006/relationships/image" Target="../media/image25.png"/><Relationship Id="rId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74;p2" descr="A view of a city next to a body of water&#10;&#10;Description automatically generated">
            <a:extLst>
              <a:ext uri="{FF2B5EF4-FFF2-40B4-BE49-F238E27FC236}">
                <a16:creationId xmlns:a16="http://schemas.microsoft.com/office/drawing/2014/main" id="{D651B56C-DDF0-44BD-B793-6D43DD74396B}"/>
              </a:ext>
            </a:extLst>
          </p:cNvPr>
          <p:cNvPicPr preferRelativeResize="0"/>
          <p:nvPr/>
        </p:nvPicPr>
        <p:blipFill rotWithShape="1">
          <a:blip r:embed="rId3">
            <a:alphaModFix amt="82000"/>
          </a:blip>
          <a:srcRect l="904" r="1025"/>
          <a:stretch/>
        </p:blipFill>
        <p:spPr>
          <a:xfrm>
            <a:off x="0" y="-117078"/>
            <a:ext cx="12277725" cy="6889363"/>
          </a:xfrm>
          <a:prstGeom prst="rect">
            <a:avLst/>
          </a:prstGeom>
          <a:noFill/>
          <a:ln>
            <a:noFill/>
          </a:ln>
        </p:spPr>
      </p:pic>
      <p:sp>
        <p:nvSpPr>
          <p:cNvPr id="26627" name="Title 1">
            <a:extLst>
              <a:ext uri="{FF2B5EF4-FFF2-40B4-BE49-F238E27FC236}">
                <a16:creationId xmlns:a16="http://schemas.microsoft.com/office/drawing/2014/main" id="{A13942FF-4E56-4BD6-9409-4A8AEFC55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90" y="1931276"/>
            <a:ext cx="11984276" cy="590251"/>
          </a:xfrm>
          <a:solidFill>
            <a:srgbClr val="1C3841">
              <a:alpha val="74901"/>
            </a:srgbClr>
          </a:solidFill>
        </p:spPr>
        <p:txBody>
          <a:bodyPr>
            <a:normAutofit fontScale="90000"/>
          </a:bodyPr>
          <a:lstStyle/>
          <a:p>
            <a:r>
              <a:rPr lang="ru-RU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План за действие Зелен град</a:t>
            </a:r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4400" dirty="0">
                <a:latin typeface="Arial" panose="020B0604020202020204" pitchFamily="34" charset="0"/>
                <a:cs typeface="Arial" panose="020B0604020202020204" pitchFamily="34" charset="0"/>
              </a:rPr>
              <a:t>Варна </a:t>
            </a:r>
            <a:endParaRPr lang="en-US" altLang="en-US" sz="4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630" name="Picture 8">
            <a:extLst>
              <a:ext uri="{FF2B5EF4-FFF2-40B4-BE49-F238E27FC236}">
                <a16:creationId xmlns:a16="http://schemas.microsoft.com/office/drawing/2014/main" id="{5FF0F3D6-91AB-46F4-9232-B64AEFEAC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69" y="251066"/>
            <a:ext cx="2925233" cy="40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oogle Shape;154;p1" descr="CC80332B-3657-4E19-BF40-247005C1D03C@home">
            <a:extLst>
              <a:ext uri="{FF2B5EF4-FFF2-40B4-BE49-F238E27FC236}">
                <a16:creationId xmlns:a16="http://schemas.microsoft.com/office/drawing/2014/main" id="{92629959-9E73-4AC6-B745-7BFAA1BA38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169033"/>
            <a:ext cx="3804354" cy="825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7;p1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DA893CC9-93F9-4F3D-9898-19F36A9BAAE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16311" y="165463"/>
            <a:ext cx="822800" cy="97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0738CFD-203B-4A2E-9010-7B7C3F2E70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9884" y="124472"/>
            <a:ext cx="1958310" cy="133521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7616" y="211874"/>
            <a:ext cx="7184279" cy="1080000"/>
          </a:xfrm>
        </p:spPr>
        <p:txBody>
          <a:bodyPr/>
          <a:lstStyle/>
          <a:p>
            <a:r>
              <a:rPr lang="ru-RU" dirty="0"/>
              <a:t>Зелени </a:t>
            </a:r>
            <a:r>
              <a:rPr lang="ru-RU" dirty="0" err="1"/>
              <a:t>градове</a:t>
            </a:r>
            <a:r>
              <a:rPr lang="ru-RU" dirty="0"/>
              <a:t> на ЕБВР – мрежа от 53 града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днешна</a:t>
            </a:r>
            <a:r>
              <a:rPr lang="ru-RU" dirty="0"/>
              <a:t> дата</a:t>
            </a:r>
            <a:endParaRPr lang="en-US" dirty="0"/>
          </a:p>
        </p:txBody>
      </p:sp>
      <p:sp>
        <p:nvSpPr>
          <p:cNvPr id="37" name="TextBox 36"/>
          <p:cNvSpPr txBox="1">
            <a:spLocks noChangeAspect="1"/>
          </p:cNvSpPr>
          <p:nvPr/>
        </p:nvSpPr>
        <p:spPr>
          <a:xfrm>
            <a:off x="5937578" y="2232422"/>
            <a:ext cx="3702116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800"/>
              </a:spcAft>
            </a:pPr>
            <a:r>
              <a:rPr lang="bg-BG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Разработване на стратегии</a:t>
            </a:r>
            <a:r>
              <a:rPr lang="en-US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 </a:t>
            </a:r>
            <a:r>
              <a:rPr lang="bg-BG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и подпомагане на политиките</a:t>
            </a:r>
            <a:endParaRPr lang="en-US" sz="1600" dirty="0">
              <a:solidFill>
                <a:srgbClr val="00539B"/>
              </a:solidFill>
              <a:latin typeface="Franklin Gothic Book"/>
              <a:ea typeface="ＭＳ Ｐゴシック" charset="0"/>
              <a:cs typeface="Franklin Gothic Book"/>
            </a:endParaRPr>
          </a:p>
          <a:p>
            <a:pPr marL="171450" indent="-171450" fontAlgn="base">
              <a:spcBef>
                <a:spcPct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bg-BG" sz="1200" dirty="0">
                <a:solidFill>
                  <a:schemeClr val="accent1">
                    <a:lumMod val="50000"/>
                  </a:schemeClr>
                </a:solidFill>
                <a:ea typeface="ＭＳ Ｐゴシック" charset="0"/>
                <a:cs typeface="Franklin Gothic Book"/>
              </a:rPr>
              <a:t>План за действие за зелен град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ea typeface="ＭＳ Ｐゴシック" charset="0"/>
                <a:cs typeface="Franklin Gothic Book"/>
              </a:rPr>
              <a:t> (</a:t>
            </a:r>
            <a:r>
              <a:rPr lang="bg-BG" sz="1200" dirty="0">
                <a:solidFill>
                  <a:schemeClr val="accent1">
                    <a:lumMod val="50000"/>
                  </a:schemeClr>
                </a:solidFill>
                <a:ea typeface="ＭＳ Ｐゴシック" charset="0"/>
                <a:cs typeface="Franklin Gothic Book"/>
              </a:rPr>
              <a:t>ПДЗГ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ea typeface="ＭＳ Ｐゴシック" charset="0"/>
                <a:cs typeface="Franklin Gothic Book"/>
              </a:rPr>
              <a:t>)</a:t>
            </a:r>
            <a:endParaRPr lang="bg-BG" sz="1200" dirty="0">
              <a:solidFill>
                <a:schemeClr val="accent1">
                  <a:lumMod val="50000"/>
                </a:schemeClr>
              </a:solidFill>
              <a:ea typeface="ＭＳ Ｐゴシック" charset="0"/>
              <a:cs typeface="Franklin Gothic Book"/>
            </a:endParaRPr>
          </a:p>
        </p:txBody>
      </p:sp>
      <p:sp>
        <p:nvSpPr>
          <p:cNvPr id="26" name="TextBox 25"/>
          <p:cNvSpPr txBox="1">
            <a:spLocks noChangeAspect="1"/>
          </p:cNvSpPr>
          <p:nvPr/>
        </p:nvSpPr>
        <p:spPr>
          <a:xfrm>
            <a:off x="5937578" y="3333627"/>
            <a:ext cx="4024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ts val="800"/>
              </a:spcAft>
            </a:pPr>
            <a:r>
              <a:rPr lang="bg-BG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Улесняване и стимулиране на инвестиции в устойчива инфраструктура</a:t>
            </a:r>
            <a:endParaRPr lang="en-US" sz="1600" dirty="0">
              <a:solidFill>
                <a:srgbClr val="00539B"/>
              </a:solidFill>
              <a:latin typeface="Franklin Gothic Book"/>
              <a:ea typeface="ＭＳ Ｐゴシック" charset="0"/>
              <a:cs typeface="Franklin Gothic Book"/>
            </a:endParaRPr>
          </a:p>
        </p:txBody>
      </p:sp>
      <p:sp>
        <p:nvSpPr>
          <p:cNvPr id="27" name="TextBox 26"/>
          <p:cNvSpPr txBox="1">
            <a:spLocks noChangeAspect="1"/>
          </p:cNvSpPr>
          <p:nvPr/>
        </p:nvSpPr>
        <p:spPr>
          <a:xfrm>
            <a:off x="5958452" y="4196086"/>
            <a:ext cx="400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</a:pP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Изграждане</a:t>
            </a:r>
            <a:r>
              <a:rPr lang="ru-RU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 на </a:t>
            </a: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капацитет</a:t>
            </a:r>
            <a:r>
              <a:rPr lang="ru-RU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 на </a:t>
            </a: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общинската</a:t>
            </a:r>
            <a:r>
              <a:rPr lang="ru-RU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 администрация и </a:t>
            </a: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заинтересовани</a:t>
            </a:r>
            <a:r>
              <a:rPr lang="ru-RU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 </a:t>
            </a: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страни</a:t>
            </a:r>
            <a:endParaRPr lang="ru-RU" sz="1600" dirty="0">
              <a:solidFill>
                <a:srgbClr val="00539B"/>
              </a:solidFill>
              <a:latin typeface="Franklin Gothic Book"/>
              <a:ea typeface="ＭＳ Ｐゴシック" charset="0"/>
              <a:cs typeface="Franklin Gothic Book"/>
            </a:endParaRPr>
          </a:p>
        </p:txBody>
      </p:sp>
      <p:sp>
        <p:nvSpPr>
          <p:cNvPr id="28" name="TextBox 27"/>
          <p:cNvSpPr txBox="1">
            <a:spLocks noChangeAspect="1"/>
          </p:cNvSpPr>
          <p:nvPr/>
        </p:nvSpPr>
        <p:spPr>
          <a:xfrm>
            <a:off x="5186467" y="1268760"/>
            <a:ext cx="497710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sz="1600" b="1" dirty="0">
                <a:solidFill>
                  <a:srgbClr val="00B5E2"/>
                </a:solidFill>
                <a:latin typeface="Arial" charset="0"/>
                <a:cs typeface="Arial" charset="0"/>
              </a:rPr>
              <a:t>Програма за </a:t>
            </a:r>
            <a:r>
              <a:rPr lang="en-US" sz="1600" b="1" dirty="0">
                <a:solidFill>
                  <a:srgbClr val="00B5E2"/>
                </a:solidFill>
                <a:latin typeface="Arial" charset="0"/>
                <a:cs typeface="Arial" charset="0"/>
              </a:rPr>
              <a:t>€5 </a:t>
            </a:r>
            <a:r>
              <a:rPr lang="bg-BG" sz="1600" b="1" dirty="0">
                <a:solidFill>
                  <a:srgbClr val="00B5E2"/>
                </a:solidFill>
                <a:latin typeface="Arial" charset="0"/>
                <a:cs typeface="Arial" charset="0"/>
              </a:rPr>
              <a:t>милиарда </a:t>
            </a:r>
            <a:r>
              <a:rPr lang="bg-BG" sz="1600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за </a:t>
            </a:r>
            <a:r>
              <a:rPr lang="ru-RU" sz="1600" dirty="0" err="1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подпомагане</a:t>
            </a:r>
            <a:r>
              <a:rPr lang="ru-RU" sz="1600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градовете</a:t>
            </a:r>
            <a:r>
              <a:rPr lang="ru-RU" sz="1600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 да </a:t>
            </a:r>
            <a:r>
              <a:rPr lang="ru-RU" sz="1600" dirty="0" err="1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инвестират</a:t>
            </a:r>
            <a:r>
              <a:rPr lang="ru-RU" sz="1600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 в мерки за зелен град чрез</a:t>
            </a:r>
            <a:r>
              <a:rPr lang="ru-RU" sz="1400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  <a:cs typeface="Franklin Gothic Book"/>
              </a:rPr>
              <a:t>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000000"/>
              </a:solidFill>
              <a:latin typeface="Franklin Gothic Book" panose="020B0503020102020204" pitchFamily="34" charset="0"/>
              <a:ea typeface="ＭＳ Ｐゴシック" charset="0"/>
              <a:cs typeface="Franklin Gothic Book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232625" y="2093076"/>
            <a:ext cx="4340067" cy="0"/>
          </a:xfrm>
          <a:prstGeom prst="line">
            <a:avLst/>
          </a:prstGeom>
          <a:ln w="3175">
            <a:solidFill>
              <a:srgbClr val="00539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GC_Pres_Slide4-01.png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4" t="10441" r="23458" b="15489"/>
          <a:stretch/>
        </p:blipFill>
        <p:spPr>
          <a:xfrm>
            <a:off x="5262803" y="4229129"/>
            <a:ext cx="554400" cy="56029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t="12369" r="24046" b="17559"/>
          <a:stretch/>
        </p:blipFill>
        <p:spPr>
          <a:xfrm>
            <a:off x="5241985" y="2286698"/>
            <a:ext cx="554289" cy="555278"/>
          </a:xfrm>
          <a:prstGeom prst="rect">
            <a:avLst/>
          </a:prstGeom>
        </p:spPr>
      </p:pic>
      <p:grpSp>
        <p:nvGrpSpPr>
          <p:cNvPr id="49" name="Group 48"/>
          <p:cNvGrpSpPr>
            <a:grpSpLocks noChangeAspect="1"/>
          </p:cNvGrpSpPr>
          <p:nvPr/>
        </p:nvGrpSpPr>
        <p:grpSpPr>
          <a:xfrm>
            <a:off x="5242137" y="3381397"/>
            <a:ext cx="553982" cy="553982"/>
            <a:chOff x="6984195" y="3084438"/>
            <a:chExt cx="1415024" cy="1415024"/>
          </a:xfrm>
        </p:grpSpPr>
        <p:sp>
          <p:nvSpPr>
            <p:cNvPr id="50" name="Oval 49"/>
            <p:cNvSpPr/>
            <p:nvPr/>
          </p:nvSpPr>
          <p:spPr>
            <a:xfrm>
              <a:off x="6984195" y="3084438"/>
              <a:ext cx="1415024" cy="1415024"/>
            </a:xfrm>
            <a:prstGeom prst="ellipse">
              <a:avLst/>
            </a:prstGeom>
            <a:solidFill>
              <a:srgbClr val="1CB4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fontAlgn="base">
                <a:spcBef>
                  <a:spcPct val="0"/>
                </a:spcBef>
                <a:spcAft>
                  <a:spcPts val="600"/>
                </a:spcAft>
              </a:pPr>
              <a:endParaRPr lang="en-GB" sz="1200">
                <a:solidFill>
                  <a:srgbClr val="FFFFFF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7406083" y="3302237"/>
              <a:ext cx="571249" cy="979426"/>
              <a:chOff x="7364239" y="3335450"/>
              <a:chExt cx="571249" cy="979426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7366502" y="3335450"/>
                <a:ext cx="563627" cy="65029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 fontAlgn="base">
                  <a:spcBef>
                    <a:spcPct val="0"/>
                  </a:spcBef>
                  <a:spcAft>
                    <a:spcPts val="600"/>
                  </a:spcAft>
                </a:pPr>
                <a:endParaRPr lang="en-GB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7446023" y="3423105"/>
                <a:ext cx="404587" cy="237494"/>
              </a:xfrm>
              <a:prstGeom prst="roundRect">
                <a:avLst/>
              </a:prstGeom>
              <a:solidFill>
                <a:srgbClr val="1CB4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 fontAlgn="base">
                  <a:spcBef>
                    <a:spcPct val="0"/>
                  </a:spcBef>
                  <a:spcAft>
                    <a:spcPts val="600"/>
                  </a:spcAft>
                </a:pPr>
                <a:endParaRPr lang="en-GB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446023" y="3817562"/>
                <a:ext cx="123387" cy="123387"/>
              </a:xfrm>
              <a:prstGeom prst="ellipse">
                <a:avLst/>
              </a:prstGeom>
              <a:solidFill>
                <a:srgbClr val="1CB4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 fontAlgn="base">
                  <a:spcBef>
                    <a:spcPct val="0"/>
                  </a:spcBef>
                  <a:spcAft>
                    <a:spcPts val="600"/>
                  </a:spcAft>
                </a:pPr>
                <a:endParaRPr lang="en-GB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7726258" y="3817562"/>
                <a:ext cx="123387" cy="123387"/>
              </a:xfrm>
              <a:prstGeom prst="ellipse">
                <a:avLst/>
              </a:prstGeom>
              <a:solidFill>
                <a:srgbClr val="1CB4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 fontAlgn="base">
                  <a:spcBef>
                    <a:spcPct val="0"/>
                  </a:spcBef>
                  <a:spcAft>
                    <a:spcPts val="600"/>
                  </a:spcAft>
                </a:pPr>
                <a:endParaRPr lang="en-GB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7477350" y="3955308"/>
                <a:ext cx="341929" cy="691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 fontAlgn="base">
                  <a:spcBef>
                    <a:spcPct val="0"/>
                  </a:spcBef>
                  <a:spcAft>
                    <a:spcPts val="600"/>
                  </a:spcAft>
                </a:pPr>
                <a:endParaRPr lang="en-GB" sz="120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flipH="1">
                <a:off x="7364239" y="3982683"/>
                <a:ext cx="152726" cy="326429"/>
              </a:xfrm>
              <a:prstGeom prst="line">
                <a:avLst/>
              </a:prstGeom>
              <a:ln w="57150">
                <a:solidFill>
                  <a:schemeClr val="bg1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7783264" y="3953871"/>
                <a:ext cx="152224" cy="361005"/>
              </a:xfrm>
              <a:prstGeom prst="line">
                <a:avLst/>
              </a:prstGeom>
              <a:ln w="57150">
                <a:solidFill>
                  <a:schemeClr val="bg1"/>
                </a:solidFill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ectangle 58"/>
              <p:cNvSpPr/>
              <p:nvPr/>
            </p:nvSpPr>
            <p:spPr>
              <a:xfrm>
                <a:off x="7440601" y="4145897"/>
                <a:ext cx="418774" cy="691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 fontAlgn="base">
                  <a:spcBef>
                    <a:spcPct val="0"/>
                  </a:spcBef>
                  <a:spcAft>
                    <a:spcPts val="600"/>
                  </a:spcAft>
                </a:pPr>
                <a:endParaRPr lang="en-GB" sz="12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1" name="Date Placeholder 2"/>
          <p:cNvSpPr txBox="1">
            <a:spLocks/>
          </p:cNvSpPr>
          <p:nvPr/>
        </p:nvSpPr>
        <p:spPr>
          <a:xfrm>
            <a:off x="1579222" y="6198920"/>
            <a:ext cx="1727524" cy="281081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accent1"/>
                </a:solidFill>
                <a:latin typeface="Franklin Gothic Book"/>
                <a:ea typeface="ＭＳ Ｐゴシック" charset="0"/>
                <a:cs typeface="Franklin Gothic Book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2860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7432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2004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6576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r>
              <a:rPr lang="en-GB">
                <a:solidFill>
                  <a:srgbClr val="FFFFFF"/>
                </a:solidFill>
              </a:rPr>
              <a:t>Ljubljana, Slovenia</a:t>
            </a:r>
            <a:r>
              <a:rPr lang="en-GB">
                <a:solidFill>
                  <a:srgbClr val="00539B"/>
                </a:solidFill>
              </a:rPr>
              <a:t>   </a:t>
            </a: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803567" y="6480000"/>
            <a:ext cx="360002" cy="378000"/>
          </a:xfrm>
        </p:spPr>
        <p:txBody>
          <a:bodyPr/>
          <a:lstStyle/>
          <a:p>
            <a:fld id="{71F9F866-B438-9445-8D9F-1F8FF6608833}" type="slidenum">
              <a:rPr lang="en-GB" smtClean="0">
                <a:solidFill>
                  <a:srgbClr val="00539B"/>
                </a:solidFill>
              </a:rPr>
              <a:pPr/>
              <a:t>2</a:t>
            </a:fld>
            <a:endParaRPr lang="en-GB">
              <a:solidFill>
                <a:srgbClr val="00539B"/>
              </a:solidFill>
            </a:endParaRPr>
          </a:p>
        </p:txBody>
      </p:sp>
      <p:pic>
        <p:nvPicPr>
          <p:cNvPr id="32" name="Picture 5" descr="https://image.freepik.com/free-icon/twitter-logo_318-40459.jpg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229" y="6577029"/>
            <a:ext cx="178880" cy="17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Date Placeholder 2"/>
          <p:cNvSpPr txBox="1">
            <a:spLocks/>
          </p:cNvSpPr>
          <p:nvPr/>
        </p:nvSpPr>
        <p:spPr>
          <a:xfrm>
            <a:off x="7401895" y="6480000"/>
            <a:ext cx="1786998" cy="37800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accent1"/>
                </a:solidFill>
                <a:latin typeface="Franklin Gothic Book"/>
                <a:ea typeface="ＭＳ Ｐゴシック" charset="0"/>
                <a:cs typeface="Franklin Gothic Book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2860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7432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2004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657600" algn="l" defTabSz="457200" rtl="0" eaLnBrk="1" latinLnBrk="0" hangingPunct="1">
              <a:defRPr sz="1200" kern="120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/>
            <a:fld id="{4AC23DB2-FB1A-4E43-8F6F-8E1E5CEC6EBA}" type="datetime3">
              <a:rPr lang="en-GB">
                <a:solidFill>
                  <a:srgbClr val="00539B"/>
                </a:solidFill>
              </a:rPr>
              <a:pPr algn="r"/>
              <a:t>17 June, 2022</a:t>
            </a:fld>
            <a:endParaRPr lang="en-GB">
              <a:solidFill>
                <a:srgbClr val="00539B"/>
              </a:solidFill>
            </a:endParaRPr>
          </a:p>
        </p:txBody>
      </p:sp>
      <p:sp>
        <p:nvSpPr>
          <p:cNvPr id="34" name="TextBox 33"/>
          <p:cNvSpPr txBox="1">
            <a:spLocks noChangeAspect="1"/>
          </p:cNvSpPr>
          <p:nvPr/>
        </p:nvSpPr>
        <p:spPr>
          <a:xfrm>
            <a:off x="5958452" y="5094129"/>
            <a:ext cx="3884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Подпомагане</a:t>
            </a:r>
            <a:r>
              <a:rPr lang="ru-RU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 </a:t>
            </a: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достъпа</a:t>
            </a:r>
            <a:r>
              <a:rPr lang="ru-RU" sz="1600" dirty="0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 до зелено </a:t>
            </a:r>
            <a:r>
              <a:rPr lang="ru-RU" sz="1600" dirty="0" err="1">
                <a:solidFill>
                  <a:srgbClr val="00539B"/>
                </a:solidFill>
                <a:latin typeface="Franklin Gothic Book"/>
                <a:ea typeface="ＭＳ Ｐゴシック" charset="0"/>
                <a:cs typeface="Franklin Gothic Book"/>
              </a:rPr>
              <a:t>финансиране</a:t>
            </a:r>
            <a:endParaRPr lang="en-US" sz="1600" dirty="0">
              <a:solidFill>
                <a:srgbClr val="00539B"/>
              </a:solidFill>
              <a:latin typeface="Franklin Gothic Book"/>
              <a:ea typeface="ＭＳ Ｐゴシック" charset="0"/>
              <a:cs typeface="Franklin Gothic Book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262803" y="5022121"/>
            <a:ext cx="554400" cy="554400"/>
            <a:chOff x="1758251" y="1482665"/>
            <a:chExt cx="564461" cy="534499"/>
          </a:xfrm>
        </p:grpSpPr>
        <p:sp>
          <p:nvSpPr>
            <p:cNvPr id="38" name="Oval 37"/>
            <p:cNvSpPr/>
            <p:nvPr/>
          </p:nvSpPr>
          <p:spPr>
            <a:xfrm>
              <a:off x="1758251" y="1482665"/>
              <a:ext cx="564461" cy="534499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 fontAlgn="base">
                <a:spcBef>
                  <a:spcPct val="0"/>
                </a:spcBef>
                <a:spcAft>
                  <a:spcPts val="600"/>
                </a:spcAft>
              </a:pPr>
              <a:endParaRPr lang="en-GB" sz="1200">
                <a:solidFill>
                  <a:srgbClr val="FFFFFF"/>
                </a:solidFill>
                <a:latin typeface="Arial"/>
              </a:endParaRPr>
            </a:p>
          </p:txBody>
        </p:sp>
        <p:pic>
          <p:nvPicPr>
            <p:cNvPr id="39" name="Picture 6" descr="Image result for signed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3107" y="1578757"/>
              <a:ext cx="387454" cy="371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75" y="1214008"/>
            <a:ext cx="4738844" cy="475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88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54;p1" descr="CC80332B-3657-4E19-BF40-247005C1D03C@home">
            <a:extLst>
              <a:ext uri="{FF2B5EF4-FFF2-40B4-BE49-F238E27FC236}">
                <a16:creationId xmlns:a16="http://schemas.microsoft.com/office/drawing/2014/main" id="{330B2E10-4BD5-4F54-81D6-EEBF6FD5E8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8711" y="197824"/>
            <a:ext cx="2164910" cy="49937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15779"/>
            <a:ext cx="10515600" cy="1325563"/>
          </a:xfrm>
        </p:spPr>
        <p:txBody>
          <a:bodyPr>
            <a:normAutofit/>
          </a:bodyPr>
          <a:lstStyle/>
          <a:p>
            <a:r>
              <a:rPr lang="bg-BG" sz="2400" b="1" dirty="0">
                <a:solidFill>
                  <a:srgbClr val="00B2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ПДЗГ</a:t>
            </a:r>
            <a:r>
              <a:rPr lang="en-US" sz="2400" b="1" dirty="0">
                <a:solidFill>
                  <a:srgbClr val="00B2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b="1" dirty="0">
                <a:solidFill>
                  <a:srgbClr val="00B2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 - Варна</a:t>
            </a:r>
            <a:endParaRPr lang="en-GB" sz="2400" b="1" dirty="0">
              <a:solidFill>
                <a:schemeClr val="accent1"/>
              </a:solidFill>
              <a:latin typeface="Arial" panose="020B0604020202020204" pitchFamily="34" charset="0"/>
              <a:ea typeface="AECOM Sans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12047" t="2410" r="46511" b="60717"/>
          <a:stretch/>
        </p:blipFill>
        <p:spPr>
          <a:xfrm>
            <a:off x="2592806" y="2283874"/>
            <a:ext cx="2324104" cy="1260057"/>
          </a:xfrm>
          <a:prstGeom prst="rect">
            <a:avLst/>
          </a:prstGeom>
        </p:spPr>
      </p:pic>
      <p:sp>
        <p:nvSpPr>
          <p:cNvPr id="19" name="Pentagon 18"/>
          <p:cNvSpPr/>
          <p:nvPr/>
        </p:nvSpPr>
        <p:spPr>
          <a:xfrm rot="5400000" flipV="1">
            <a:off x="183319" y="2221219"/>
            <a:ext cx="2275564" cy="649831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Изходно ниво</a:t>
            </a:r>
            <a:endParaRPr lang="en-GB" dirty="0"/>
          </a:p>
        </p:txBody>
      </p:sp>
      <p:sp>
        <p:nvSpPr>
          <p:cNvPr id="20" name="Pentagon 19"/>
          <p:cNvSpPr/>
          <p:nvPr/>
        </p:nvSpPr>
        <p:spPr>
          <a:xfrm rot="5400000" flipV="1">
            <a:off x="96884" y="4823844"/>
            <a:ext cx="2448430" cy="64983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План за действие</a:t>
            </a:r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824604" y="1007835"/>
            <a:ext cx="491371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b="1" i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Стартиране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на ПДЗГ Варна </a:t>
            </a:r>
            <a:r>
              <a:rPr lang="ru-RU" b="1" i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през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2019 г.</a:t>
            </a:r>
            <a:endParaRPr lang="en-GB" b="1" i="1" dirty="0">
              <a:solidFill>
                <a:srgbClr val="000000"/>
              </a:solidFill>
              <a:latin typeface="Arial" panose="020B0604020202020204" pitchFamily="34" charset="0"/>
              <a:ea typeface="AECOM Sans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55094" y="1433117"/>
            <a:ext cx="6096000" cy="8402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Изходна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линия на 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Зеления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град: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90000"/>
              </a:lnSpc>
              <a:defRPr/>
            </a:pPr>
            <a:r>
              <a:rPr lang="bg-BG" b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Техническа оценка</a:t>
            </a:r>
            <a:endParaRPr lang="en-GB" b="1" dirty="0">
              <a:solidFill>
                <a:srgbClr val="000000"/>
              </a:solidFill>
              <a:latin typeface="Arial" panose="020B0604020202020204" pitchFamily="34" charset="0"/>
              <a:ea typeface="AECOM Sans" panose="020B05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defRPr/>
            </a:pPr>
            <a:r>
              <a:rPr lang="bg-BG" b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Приоритетни екологични предизвикателства</a:t>
            </a:r>
            <a:endParaRPr lang="en-GB" b="1" dirty="0">
              <a:solidFill>
                <a:srgbClr val="000000"/>
              </a:solidFill>
              <a:latin typeface="Arial" panose="020B0604020202020204" pitchFamily="34" charset="0"/>
              <a:ea typeface="AECOM Sans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55094" y="3887066"/>
            <a:ext cx="4455259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Визия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на града и стратегически цели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ea typeface="AECOM Sans" panose="020B05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defRPr/>
            </a:pPr>
            <a:r>
              <a:rPr lang="ru-RU" b="1" dirty="0" err="1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Разработване</a:t>
            </a:r>
            <a:r>
              <a:rPr lang="ru-RU" b="1" dirty="0"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на действия по ПДЗГ</a:t>
            </a:r>
            <a:endParaRPr lang="en-US" dirty="0">
              <a:solidFill>
                <a:srgbClr val="000000"/>
              </a:solidFill>
              <a:latin typeface="AECOM Sans" panose="020B0504020202020204" pitchFamily="34" charset="0"/>
              <a:ea typeface="AECOM Sans" panose="020B0504020202020204" pitchFamily="34" charset="0"/>
              <a:cs typeface="AECOM Sans" panose="020B05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45085" y="1933387"/>
            <a:ext cx="424725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b="1" i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Януари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2020 г. - </a:t>
            </a:r>
            <a:r>
              <a:rPr lang="ru-RU" b="1" i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Септември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2020 г.</a:t>
            </a:r>
            <a:endParaRPr lang="en-GB" b="1" i="1" dirty="0">
              <a:solidFill>
                <a:srgbClr val="000000"/>
              </a:solidFill>
              <a:latin typeface="Arial" panose="020B0604020202020204" pitchFamily="34" charset="0"/>
              <a:ea typeface="AECOM Sans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907924" y="4307181"/>
            <a:ext cx="425507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b="1" i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Ноември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2020 г. – </a:t>
            </a:r>
            <a:r>
              <a:rPr lang="bg-BG" b="1" i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Д</a:t>
            </a:r>
            <a:r>
              <a:rPr lang="ru-RU" b="1" i="1" dirty="0" err="1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екември</a:t>
            </a: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AECOM Sans" panose="020B0504020202020204" pitchFamily="34" charset="0"/>
                <a:cs typeface="Arial" panose="020B0604020202020204" pitchFamily="34" charset="0"/>
              </a:rPr>
              <a:t> 2021 г.</a:t>
            </a:r>
            <a:endParaRPr lang="en-GB" b="1" i="1" dirty="0">
              <a:solidFill>
                <a:srgbClr val="000000"/>
              </a:solidFill>
              <a:latin typeface="Arial" panose="020B0604020202020204" pitchFamily="34" charset="0"/>
              <a:ea typeface="AECOM Sans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/>
          <a:srcRect l="13444" t="41414" r="3772" b="-3945"/>
          <a:stretch/>
        </p:blipFill>
        <p:spPr>
          <a:xfrm>
            <a:off x="2364205" y="4456944"/>
            <a:ext cx="4403559" cy="20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4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EAC2F6-4F26-4B8C-87FA-69A488CF2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50" y="368836"/>
            <a:ext cx="9319126" cy="792162"/>
          </a:xfrm>
        </p:spPr>
        <p:txBody>
          <a:bodyPr/>
          <a:lstStyle/>
          <a:p>
            <a:r>
              <a:rPr lang="ru-RU" sz="3000" dirty="0" err="1"/>
              <a:t>Каква</a:t>
            </a:r>
            <a:r>
              <a:rPr lang="ru-RU" sz="3000" dirty="0"/>
              <a:t> е </a:t>
            </a:r>
            <a:r>
              <a:rPr lang="ru-RU" sz="3000" dirty="0" err="1"/>
              <a:t>целта</a:t>
            </a:r>
            <a:r>
              <a:rPr lang="ru-RU" sz="3000" dirty="0"/>
              <a:t> на ПДЗГ? Постижим план за действие за </a:t>
            </a:r>
            <a:r>
              <a:rPr lang="ru-RU" sz="3000" dirty="0" smtClean="0"/>
              <a:t>1-5-15 </a:t>
            </a:r>
            <a:r>
              <a:rPr lang="ru-RU" sz="3000" dirty="0" err="1" smtClean="0"/>
              <a:t>години</a:t>
            </a:r>
            <a:r>
              <a:rPr lang="ru-RU" sz="3000" dirty="0"/>
              <a:t>.</a:t>
            </a:r>
            <a:endParaRPr lang="en-GB" sz="3000" dirty="0"/>
          </a:p>
        </p:txBody>
      </p:sp>
      <p:pic>
        <p:nvPicPr>
          <p:cNvPr id="7" name="Google Shape;154;p1" descr="CC80332B-3657-4E19-BF40-247005C1D03C@home">
            <a:extLst>
              <a:ext uri="{FF2B5EF4-FFF2-40B4-BE49-F238E27FC236}">
                <a16:creationId xmlns:a16="http://schemas.microsoft.com/office/drawing/2014/main" id="{330B2E10-4BD5-4F54-81D6-EEBF6FD5E8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8711" y="197824"/>
            <a:ext cx="2164910" cy="49937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Oval 12"/>
          <p:cNvSpPr/>
          <p:nvPr/>
        </p:nvSpPr>
        <p:spPr>
          <a:xfrm>
            <a:off x="5369155" y="1228083"/>
            <a:ext cx="1290387" cy="596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b="1" dirty="0"/>
              <a:t>ЕБВР</a:t>
            </a:r>
            <a:endParaRPr lang="en-GB" b="1" dirty="0"/>
          </a:p>
        </p:txBody>
      </p:sp>
      <p:sp>
        <p:nvSpPr>
          <p:cNvPr id="14" name="Oval 13"/>
          <p:cNvSpPr/>
          <p:nvPr/>
        </p:nvSpPr>
        <p:spPr>
          <a:xfrm>
            <a:off x="9458909" y="1394008"/>
            <a:ext cx="1256999" cy="596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b="1" dirty="0"/>
              <a:t>Варна</a:t>
            </a:r>
            <a:endParaRPr lang="en-GB" b="1" dirty="0"/>
          </a:p>
        </p:txBody>
      </p:sp>
      <p:sp>
        <p:nvSpPr>
          <p:cNvPr id="15" name="Oval 14"/>
          <p:cNvSpPr/>
          <p:nvPr/>
        </p:nvSpPr>
        <p:spPr>
          <a:xfrm>
            <a:off x="701827" y="1607133"/>
            <a:ext cx="1658851" cy="596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AECOM</a:t>
            </a:r>
          </a:p>
        </p:txBody>
      </p:sp>
      <p:sp>
        <p:nvSpPr>
          <p:cNvPr id="18" name="Oval 17"/>
          <p:cNvSpPr/>
          <p:nvPr/>
        </p:nvSpPr>
        <p:spPr>
          <a:xfrm>
            <a:off x="8721962" y="2398786"/>
            <a:ext cx="2881063" cy="804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Вътрешни заинтересовани страни</a:t>
            </a:r>
            <a:endParaRPr lang="en-GB" dirty="0"/>
          </a:p>
        </p:txBody>
      </p:sp>
      <p:sp>
        <p:nvSpPr>
          <p:cNvPr id="19" name="Oval 18"/>
          <p:cNvSpPr/>
          <p:nvPr/>
        </p:nvSpPr>
        <p:spPr>
          <a:xfrm>
            <a:off x="3949973" y="1916042"/>
            <a:ext cx="1841599" cy="596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Експертен</a:t>
            </a:r>
            <a:r>
              <a:rPr lang="en-GB" dirty="0"/>
              <a:t> </a:t>
            </a:r>
            <a:r>
              <a:rPr lang="bg-BG" dirty="0"/>
              <a:t>екип</a:t>
            </a:r>
            <a:endParaRPr lang="en-GB" dirty="0"/>
          </a:p>
        </p:txBody>
      </p:sp>
      <p:sp>
        <p:nvSpPr>
          <p:cNvPr id="20" name="Oval 19"/>
          <p:cNvSpPr/>
          <p:nvPr/>
        </p:nvSpPr>
        <p:spPr>
          <a:xfrm>
            <a:off x="6014349" y="1867672"/>
            <a:ext cx="2375246" cy="7553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Донорско финансиране</a:t>
            </a:r>
            <a:endParaRPr lang="en-GB" dirty="0"/>
          </a:p>
        </p:txBody>
      </p:sp>
      <p:sp>
        <p:nvSpPr>
          <p:cNvPr id="21" name="Oval 20"/>
          <p:cNvSpPr/>
          <p:nvPr/>
        </p:nvSpPr>
        <p:spPr>
          <a:xfrm>
            <a:off x="8791646" y="3202865"/>
            <a:ext cx="2881063" cy="7534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Външни заинтересовани страни</a:t>
            </a:r>
            <a:endParaRPr lang="en-GB" dirty="0"/>
          </a:p>
        </p:txBody>
      </p:sp>
      <p:sp>
        <p:nvSpPr>
          <p:cNvPr id="22" name="Oval 21"/>
          <p:cNvSpPr/>
          <p:nvPr/>
        </p:nvSpPr>
        <p:spPr>
          <a:xfrm>
            <a:off x="1966770" y="1990461"/>
            <a:ext cx="1659004" cy="6163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Локални експерти</a:t>
            </a:r>
            <a:endParaRPr lang="en-GB" dirty="0"/>
          </a:p>
        </p:txBody>
      </p:sp>
      <p:sp>
        <p:nvSpPr>
          <p:cNvPr id="23" name="Oval 22"/>
          <p:cNvSpPr/>
          <p:nvPr/>
        </p:nvSpPr>
        <p:spPr>
          <a:xfrm>
            <a:off x="74995" y="2298630"/>
            <a:ext cx="2194255" cy="596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Международни експерти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266646" y="5565834"/>
            <a:ext cx="1167188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ПДЗГ </a:t>
            </a:r>
            <a:r>
              <a:rPr lang="ru-RU" dirty="0" err="1"/>
              <a:t>беше</a:t>
            </a:r>
            <a:r>
              <a:rPr lang="ru-RU" dirty="0"/>
              <a:t> </a:t>
            </a:r>
            <a:r>
              <a:rPr lang="ru-RU" dirty="0" err="1"/>
              <a:t>приобщаващ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. Общо 173 </a:t>
            </a:r>
            <a:r>
              <a:rPr lang="ru-RU" dirty="0" err="1"/>
              <a:t>уникални</a:t>
            </a:r>
            <a:r>
              <a:rPr lang="ru-RU" dirty="0"/>
              <a:t> </a:t>
            </a:r>
            <a:r>
              <a:rPr lang="ru-RU" dirty="0" err="1"/>
              <a:t>заинтересовани</a:t>
            </a:r>
            <a:r>
              <a:rPr lang="ru-RU" dirty="0"/>
              <a:t> </a:t>
            </a:r>
            <a:r>
              <a:rPr lang="ru-RU" dirty="0" err="1"/>
              <a:t>страни</a:t>
            </a:r>
            <a:r>
              <a:rPr lang="ru-RU" dirty="0"/>
              <a:t> </a:t>
            </a:r>
            <a:r>
              <a:rPr lang="ru-RU" dirty="0" err="1"/>
              <a:t>бяха</a:t>
            </a:r>
            <a:r>
              <a:rPr lang="ru-RU" dirty="0"/>
              <a:t> </a:t>
            </a:r>
            <a:r>
              <a:rPr lang="ru-RU" dirty="0" err="1"/>
              <a:t>идентифицирани</a:t>
            </a:r>
            <a:r>
              <a:rPr lang="ru-RU" dirty="0"/>
              <a:t> и </a:t>
            </a:r>
            <a:r>
              <a:rPr lang="ru-RU" dirty="0" err="1"/>
              <a:t>включени</a:t>
            </a:r>
            <a:r>
              <a:rPr lang="ru-RU" dirty="0"/>
              <a:t> в </a:t>
            </a:r>
            <a:r>
              <a:rPr lang="ru-RU" dirty="0" err="1"/>
              <a:t>Дейностите</a:t>
            </a:r>
            <a:r>
              <a:rPr lang="ru-RU" dirty="0"/>
              <a:t> за </a:t>
            </a:r>
            <a:r>
              <a:rPr lang="ru-RU" dirty="0" err="1"/>
              <a:t>Ангажиране</a:t>
            </a:r>
            <a:r>
              <a:rPr lang="ru-RU" dirty="0"/>
              <a:t> на </a:t>
            </a:r>
            <a:r>
              <a:rPr lang="ru-RU" dirty="0" err="1"/>
              <a:t>заинтересованите</a:t>
            </a:r>
            <a:r>
              <a:rPr lang="ru-RU" dirty="0"/>
              <a:t> </a:t>
            </a:r>
            <a:r>
              <a:rPr lang="ru-RU" dirty="0" err="1"/>
              <a:t>страни</a:t>
            </a:r>
            <a:r>
              <a:rPr lang="ru-RU" dirty="0"/>
              <a:t>.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заинтересовани</a:t>
            </a:r>
            <a:r>
              <a:rPr lang="ru-RU" dirty="0"/>
              <a:t> </a:t>
            </a:r>
            <a:r>
              <a:rPr lang="ru-RU" dirty="0" err="1"/>
              <a:t>страни</a:t>
            </a:r>
            <a:r>
              <a:rPr lang="ru-RU" dirty="0"/>
              <a:t> </a:t>
            </a:r>
            <a:r>
              <a:rPr lang="ru-RU" dirty="0" err="1"/>
              <a:t>бяха</a:t>
            </a:r>
            <a:r>
              <a:rPr lang="ru-RU" dirty="0"/>
              <a:t> </a:t>
            </a:r>
            <a:r>
              <a:rPr lang="ru-RU" dirty="0" err="1"/>
              <a:t>поканени</a:t>
            </a:r>
            <a:r>
              <a:rPr lang="ru-RU" dirty="0"/>
              <a:t> да </a:t>
            </a:r>
            <a:r>
              <a:rPr lang="ru-RU" dirty="0" err="1"/>
              <a:t>участват</a:t>
            </a:r>
            <a:r>
              <a:rPr lang="ru-RU" dirty="0"/>
              <a:t> в 15 </a:t>
            </a:r>
            <a:r>
              <a:rPr lang="ru-RU" dirty="0" err="1"/>
              <a:t>индивидуални</a:t>
            </a:r>
            <a:r>
              <a:rPr lang="ru-RU" dirty="0"/>
              <a:t> семинара в 5 </a:t>
            </a:r>
            <a:r>
              <a:rPr lang="ru-RU" dirty="0" err="1"/>
              <a:t>ключови</a:t>
            </a:r>
            <a:r>
              <a:rPr lang="ru-RU" dirty="0"/>
              <a:t> </a:t>
            </a:r>
            <a:r>
              <a:rPr lang="ru-RU" dirty="0" err="1"/>
              <a:t>етапа</a:t>
            </a:r>
            <a:r>
              <a:rPr lang="ru-RU" dirty="0"/>
              <a:t> на </a:t>
            </a:r>
            <a:r>
              <a:rPr lang="ru-RU" dirty="0" err="1"/>
              <a:t>ангажиране</a:t>
            </a:r>
            <a:r>
              <a:rPr lang="ru-RU" dirty="0"/>
              <a:t>.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87" y="3074620"/>
            <a:ext cx="3740857" cy="2090823"/>
          </a:xfrm>
          <a:prstGeom prst="rect">
            <a:avLst/>
          </a:prstGeom>
        </p:spPr>
      </p:pic>
      <p:pic>
        <p:nvPicPr>
          <p:cNvPr id="25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5"/>
          <a:stretch>
            <a:fillRect/>
          </a:stretch>
        </p:blipFill>
        <p:spPr>
          <a:xfrm>
            <a:off x="4949013" y="3023366"/>
            <a:ext cx="3534289" cy="198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7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EAC2F6-4F26-4B8C-87FA-69A488CF2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46" y="358798"/>
            <a:ext cx="9319126" cy="792162"/>
          </a:xfrm>
        </p:spPr>
        <p:txBody>
          <a:bodyPr/>
          <a:lstStyle/>
          <a:p>
            <a:r>
              <a:rPr lang="ru-RU" sz="3000" dirty="0">
                <a:solidFill>
                  <a:schemeClr val="tx2"/>
                </a:solidFill>
              </a:rPr>
              <a:t>ПДЗГ Варна: </a:t>
            </a:r>
            <a:r>
              <a:rPr lang="ru-RU" sz="3000" dirty="0" err="1">
                <a:solidFill>
                  <a:schemeClr val="tx2"/>
                </a:solidFill>
              </a:rPr>
              <a:t>Визия</a:t>
            </a:r>
            <a:r>
              <a:rPr lang="ru-RU" sz="3000" dirty="0">
                <a:solidFill>
                  <a:schemeClr val="tx2"/>
                </a:solidFill>
              </a:rPr>
              <a:t> и стратегически теми  </a:t>
            </a:r>
            <a:endParaRPr lang="en-GB" sz="3000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EF885A-CFA8-47EA-8CE8-814517AC60C0}"/>
              </a:ext>
            </a:extLst>
          </p:cNvPr>
          <p:cNvSpPr txBox="1"/>
          <p:nvPr/>
        </p:nvSpPr>
        <p:spPr>
          <a:xfrm>
            <a:off x="438784" y="1767484"/>
            <a:ext cx="1153547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</a:t>
            </a: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Зелен, чист град, насърчаващ устойчиви решения и здравословен начин на живот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”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“A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green,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clean city that promotes healthy and sustainable living through intelligent and resilient solutions.”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012E29C-08E9-4891-A235-6D36BBF6E837}"/>
              </a:ext>
            </a:extLst>
          </p:cNvPr>
          <p:cNvCxnSpPr/>
          <p:nvPr/>
        </p:nvCxnSpPr>
        <p:spPr>
          <a:xfrm>
            <a:off x="1630628" y="3164051"/>
            <a:ext cx="971445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oogle Shape;154;p1" descr="CC80332B-3657-4E19-BF40-247005C1D03C@home">
            <a:extLst>
              <a:ext uri="{FF2B5EF4-FFF2-40B4-BE49-F238E27FC236}">
                <a16:creationId xmlns:a16="http://schemas.microsoft.com/office/drawing/2014/main" id="{330B2E10-4BD5-4F54-81D6-EEBF6FD5E8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8711" y="197824"/>
            <a:ext cx="2164910" cy="4993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F68F9B-9C1B-44D2-8C8A-D8A6DEF115B1}"/>
              </a:ext>
            </a:extLst>
          </p:cNvPr>
          <p:cNvSpPr txBox="1"/>
          <p:nvPr/>
        </p:nvSpPr>
        <p:spPr>
          <a:xfrm>
            <a:off x="438784" y="5097083"/>
            <a:ext cx="2147007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Чиста и устойчива енергия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55806-4980-4616-84D5-70A35469B25A}"/>
              </a:ext>
            </a:extLst>
          </p:cNvPr>
          <p:cNvSpPr txBox="1"/>
          <p:nvPr/>
        </p:nvSpPr>
        <p:spPr>
          <a:xfrm>
            <a:off x="2954277" y="5090516"/>
            <a:ext cx="3141723" cy="1569660"/>
          </a:xfrm>
          <a:prstGeom prst="rect">
            <a:avLst/>
          </a:prstGeom>
          <a:solidFill>
            <a:schemeClr val="accent4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Свързан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модерен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и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достъпен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град с добро качество на живот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23420-D034-4D2A-A336-6EE57EFB0EAC}"/>
              </a:ext>
            </a:extLst>
          </p:cNvPr>
          <p:cNvSpPr txBox="1"/>
          <p:nvPr/>
        </p:nvSpPr>
        <p:spPr>
          <a:xfrm>
            <a:off x="9002940" y="5097083"/>
            <a:ext cx="2817813" cy="1569660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Отговорно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и устойчиво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използване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на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ресурсите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48BAF-EE70-4518-9D69-B88F1687CD5C}"/>
              </a:ext>
            </a:extLst>
          </p:cNvPr>
          <p:cNvSpPr txBox="1"/>
          <p:nvPr/>
        </p:nvSpPr>
        <p:spPr>
          <a:xfrm>
            <a:off x="6377331" y="5090516"/>
            <a:ext cx="2278183" cy="1200329"/>
          </a:xfrm>
          <a:prstGeom prst="rect">
            <a:avLst/>
          </a:prstGeom>
          <a:solidFill>
            <a:schemeClr val="accent5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Инвестиране в по-зелено бъдеще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1DAA3F-E151-4BF6-B025-1F0041A7D782}"/>
              </a:ext>
            </a:extLst>
          </p:cNvPr>
          <p:cNvSpPr txBox="1"/>
          <p:nvPr/>
        </p:nvSpPr>
        <p:spPr>
          <a:xfrm>
            <a:off x="328261" y="4490350"/>
            <a:ext cx="464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b="1" u="sng" dirty="0">
                <a:solidFill>
                  <a:srgbClr val="000000"/>
                </a:solidFill>
                <a:latin typeface="Arial" panose="020B0604020202020204"/>
              </a:rPr>
              <a:t>Стратегически цели:</a:t>
            </a:r>
            <a:endParaRPr kumimoji="0" lang="en-GB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284A16-5AC4-427B-BF06-B28D556F182F}"/>
              </a:ext>
            </a:extLst>
          </p:cNvPr>
          <p:cNvSpPr txBox="1"/>
          <p:nvPr/>
        </p:nvSpPr>
        <p:spPr>
          <a:xfrm>
            <a:off x="179103" y="1509655"/>
            <a:ext cx="464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Визия</a:t>
            </a:r>
            <a:endParaRPr kumimoji="0" lang="en-GB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983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B04E0B0-3D77-4D34-BDFC-02CEDD8A98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649911"/>
              </p:ext>
            </p:extLst>
          </p:nvPr>
        </p:nvGraphicFramePr>
        <p:xfrm>
          <a:off x="2523005" y="2493867"/>
          <a:ext cx="4664337" cy="3158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D546B0E-5D93-462F-B2F8-7B8B42D78EF9}"/>
              </a:ext>
            </a:extLst>
          </p:cNvPr>
          <p:cNvSpPr txBox="1">
            <a:spLocks/>
          </p:cNvSpPr>
          <p:nvPr/>
        </p:nvSpPr>
        <p:spPr>
          <a:xfrm>
            <a:off x="192087" y="1100505"/>
            <a:ext cx="11506407" cy="21720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1950" indent="-3619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"/>
              <a:buChar char="–"/>
              <a:tabLst/>
              <a:defRPr sz="2500" b="0" i="0" kern="120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1pPr>
            <a:lvl2pPr marL="720725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–"/>
              <a:tabLst/>
              <a:defRPr sz="2500" b="0" i="0" kern="1200">
                <a:solidFill>
                  <a:schemeClr val="tx2"/>
                </a:solidFill>
                <a:latin typeface="Arial" panose="020B0604020202020204" pitchFamily="34" charset="0"/>
                <a:ea typeface="AECOM Sans Light" panose="020B0404020202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ECOM Sans" panose="020B0504020202020204" pitchFamily="34" charset="0"/>
                <a:ea typeface="AECOM Sans" panose="020B0504020202020204" pitchFamily="34" charset="0"/>
                <a:cs typeface="AECOM Sans" panose="020B05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marR="0" lvl="0" indent="-361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Char char="–"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AECOM Sans Light" panose="020B0404020202020204" pitchFamily="34" charset="0"/>
              <a:cs typeface="Arial" panose="020B0604020202020204" pitchFamily="34" charset="0"/>
            </a:endParaRPr>
          </a:p>
          <a:p>
            <a:pPr marL="361950" marR="0" lvl="0" indent="-361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Char char="–"/>
              <a:tabLst/>
              <a:defRPr/>
            </a:pP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323E48"/>
              </a:solidFill>
              <a:effectLst/>
              <a:uLnTx/>
              <a:uFillTx/>
              <a:latin typeface="Arial" panose="020B0604020202020204" pitchFamily="34" charset="0"/>
              <a:ea typeface="AECOM Sans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DC54D5-7D80-4A90-A4C7-B856C689138A}"/>
              </a:ext>
            </a:extLst>
          </p:cNvPr>
          <p:cNvSpPr txBox="1"/>
          <p:nvPr/>
        </p:nvSpPr>
        <p:spPr>
          <a:xfrm>
            <a:off x="213490" y="5569983"/>
            <a:ext cx="3823001" cy="12003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SW1. 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Ускоряване на инвестициите в съоръжения за рециклиране, които да са подкрепени от стратегическо планиране, осигуряващо производство на продаваеми продукти, както и от целенасочени програми за разделно събиране на отпадъци.</a:t>
            </a:r>
            <a:r>
              <a:rPr lang="en-GB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FD5802-BA1E-4BD5-9277-E69A5D111673}"/>
              </a:ext>
            </a:extLst>
          </p:cNvPr>
          <p:cNvSpPr txBox="1"/>
          <p:nvPr/>
        </p:nvSpPr>
        <p:spPr>
          <a:xfrm>
            <a:off x="7278253" y="5091677"/>
            <a:ext cx="3822996" cy="43088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EN1.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Изготвяне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програма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за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енергийна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ефективност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общността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en-GB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018C9D-5E54-431A-8C35-B99712AFDA83}"/>
              </a:ext>
            </a:extLst>
          </p:cNvPr>
          <p:cNvSpPr txBox="1"/>
          <p:nvPr/>
        </p:nvSpPr>
        <p:spPr>
          <a:xfrm>
            <a:off x="57521" y="1478204"/>
            <a:ext cx="2581221" cy="1015663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Tr1. </a:t>
            </a:r>
            <a:r>
              <a:rPr lang="ru-RU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Въвеждане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в </a:t>
            </a:r>
            <a:r>
              <a:rPr lang="ru-RU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центъра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града на </a:t>
            </a:r>
            <a:r>
              <a:rPr lang="ru-RU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нискоемисионна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зона и зона с такса за </a:t>
            </a:r>
            <a:r>
              <a:rPr lang="ru-RU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задръствания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обвързана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с </a:t>
            </a:r>
            <a:r>
              <a:rPr lang="ru-RU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времето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за </a:t>
            </a:r>
            <a:r>
              <a:rPr lang="ru-RU" sz="12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ползване</a:t>
            </a:r>
            <a:r>
              <a:rPr lang="ru-RU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GB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D4954E-13B2-4EB1-850C-7B0F24B829FA}"/>
              </a:ext>
            </a:extLst>
          </p:cNvPr>
          <p:cNvSpPr txBox="1"/>
          <p:nvPr/>
        </p:nvSpPr>
        <p:spPr>
          <a:xfrm>
            <a:off x="4969167" y="5943194"/>
            <a:ext cx="5236755" cy="600164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/>
            </a:lvl1pPr>
          </a:lstStyle>
          <a:p>
            <a:r>
              <a:rPr lang="en-GB" dirty="0"/>
              <a:t>LU1. </a:t>
            </a:r>
            <a:r>
              <a:rPr lang="ru-RU" dirty="0" err="1"/>
              <a:t>Въвеждане</a:t>
            </a:r>
            <a:r>
              <a:rPr lang="ru-RU" dirty="0"/>
              <a:t> на политика и </a:t>
            </a:r>
            <a:r>
              <a:rPr lang="ru-RU" dirty="0" err="1"/>
              <a:t>данъчни</a:t>
            </a:r>
            <a:r>
              <a:rPr lang="ru-RU" dirty="0"/>
              <a:t> </a:t>
            </a:r>
            <a:r>
              <a:rPr lang="ru-RU" dirty="0" err="1"/>
              <a:t>стимули</a:t>
            </a:r>
            <a:r>
              <a:rPr lang="ru-RU" dirty="0"/>
              <a:t> за </a:t>
            </a:r>
            <a:r>
              <a:rPr lang="ru-RU" dirty="0" err="1"/>
              <a:t>приоритизиране</a:t>
            </a:r>
            <a:r>
              <a:rPr lang="ru-RU" dirty="0"/>
              <a:t> </a:t>
            </a:r>
            <a:r>
              <a:rPr lang="ru-RU" dirty="0" err="1"/>
              <a:t>използването</a:t>
            </a:r>
            <a:r>
              <a:rPr lang="ru-RU" dirty="0"/>
              <a:t> на </a:t>
            </a:r>
            <a:r>
              <a:rPr lang="ru-RU" dirty="0" err="1"/>
              <a:t>изоставени</a:t>
            </a:r>
            <a:r>
              <a:rPr lang="ru-RU" dirty="0"/>
              <a:t> </a:t>
            </a:r>
            <a:r>
              <a:rPr lang="ru-RU" dirty="0" err="1"/>
              <a:t>терени</a:t>
            </a:r>
            <a:r>
              <a:rPr lang="ru-RU" dirty="0"/>
              <a:t> за сметка на </a:t>
            </a:r>
            <a:r>
              <a:rPr lang="ru-RU" dirty="0" err="1"/>
              <a:t>застрояване</a:t>
            </a:r>
            <a:r>
              <a:rPr lang="ru-RU" dirty="0"/>
              <a:t> на нови </a:t>
            </a:r>
            <a:r>
              <a:rPr lang="ru-RU" dirty="0" err="1"/>
              <a:t>терени</a:t>
            </a:r>
            <a:r>
              <a:rPr lang="ru-RU" dirty="0"/>
              <a:t>. </a:t>
            </a:r>
            <a:r>
              <a:rPr lang="en-GB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6A5A40-99AB-417A-893F-7F37C213F718}"/>
              </a:ext>
            </a:extLst>
          </p:cNvPr>
          <p:cNvSpPr txBox="1"/>
          <p:nvPr/>
        </p:nvSpPr>
        <p:spPr>
          <a:xfrm>
            <a:off x="7113310" y="3908662"/>
            <a:ext cx="5078690" cy="93871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/>
            </a:lvl1pPr>
          </a:lstStyle>
          <a:p>
            <a:r>
              <a:rPr lang="en-GB" dirty="0"/>
              <a:t>Bu1. </a:t>
            </a:r>
            <a:r>
              <a:rPr lang="ru-RU" dirty="0" err="1"/>
              <a:t>Възприемане</a:t>
            </a:r>
            <a:r>
              <a:rPr lang="ru-RU" dirty="0"/>
              <a:t> и </a:t>
            </a:r>
            <a:r>
              <a:rPr lang="ru-RU" dirty="0" err="1"/>
              <a:t>стимулиране</a:t>
            </a:r>
            <a:r>
              <a:rPr lang="ru-RU" dirty="0"/>
              <a:t> </a:t>
            </a:r>
            <a:r>
              <a:rPr lang="ru-RU" dirty="0" err="1"/>
              <a:t>прилагането</a:t>
            </a:r>
            <a:r>
              <a:rPr lang="ru-RU" dirty="0"/>
              <a:t> на </a:t>
            </a:r>
            <a:r>
              <a:rPr lang="ru-RU" dirty="0" err="1"/>
              <a:t>стандартите</a:t>
            </a:r>
            <a:r>
              <a:rPr lang="ru-RU" dirty="0"/>
              <a:t> LEVEL(S)/ EDGE или </a:t>
            </a:r>
            <a:r>
              <a:rPr lang="ru-RU" dirty="0" err="1"/>
              <a:t>разработване</a:t>
            </a:r>
            <a:r>
              <a:rPr lang="ru-RU" dirty="0"/>
              <a:t> на </a:t>
            </a:r>
            <a:r>
              <a:rPr lang="ru-RU" dirty="0" err="1"/>
              <a:t>местни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 за зелени </a:t>
            </a:r>
            <a:r>
              <a:rPr lang="ru-RU" dirty="0" err="1"/>
              <a:t>сгради</a:t>
            </a:r>
            <a:r>
              <a:rPr lang="ru-RU" dirty="0"/>
              <a:t> в </a:t>
            </a:r>
            <a:r>
              <a:rPr lang="ru-RU" dirty="0" err="1"/>
              <a:t>съответствие</a:t>
            </a:r>
            <a:r>
              <a:rPr lang="ru-RU" dirty="0"/>
              <a:t> за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общински</a:t>
            </a:r>
            <a:r>
              <a:rPr lang="ru-RU" dirty="0"/>
              <a:t> </a:t>
            </a:r>
            <a:r>
              <a:rPr lang="ru-RU" dirty="0" err="1"/>
              <a:t>сгради</a:t>
            </a:r>
            <a:r>
              <a:rPr lang="ru-RU" dirty="0"/>
              <a:t> в </a:t>
            </a:r>
            <a:r>
              <a:rPr lang="ru-RU" dirty="0" err="1"/>
              <a:t>съответствие</a:t>
            </a:r>
            <a:r>
              <a:rPr lang="ru-RU" dirty="0"/>
              <a:t> с най-</a:t>
            </a:r>
            <a:r>
              <a:rPr lang="ru-RU" dirty="0" err="1"/>
              <a:t>добрите</a:t>
            </a:r>
            <a:r>
              <a:rPr lang="ru-RU" dirty="0"/>
              <a:t> </a:t>
            </a:r>
            <a:r>
              <a:rPr lang="ru-RU" dirty="0" err="1"/>
              <a:t>международни</a:t>
            </a:r>
            <a:r>
              <a:rPr lang="ru-RU" dirty="0"/>
              <a:t> практики, </a:t>
            </a:r>
            <a:r>
              <a:rPr lang="ru-RU" dirty="0" err="1"/>
              <a:t>обичайно</a:t>
            </a:r>
            <a:r>
              <a:rPr lang="ru-RU" dirty="0"/>
              <a:t> </a:t>
            </a:r>
            <a:r>
              <a:rPr lang="ru-RU" dirty="0" err="1"/>
              <a:t>използвани</a:t>
            </a:r>
            <a:r>
              <a:rPr lang="ru-RU" dirty="0"/>
              <a:t> в </a:t>
            </a:r>
            <a:r>
              <a:rPr lang="ru-RU" dirty="0" err="1"/>
              <a:t>инструментите</a:t>
            </a:r>
            <a:r>
              <a:rPr lang="ru-RU" dirty="0"/>
              <a:t> за сертификация на зелени </a:t>
            </a:r>
            <a:r>
              <a:rPr lang="ru-RU" dirty="0" err="1"/>
              <a:t>сгради</a:t>
            </a:r>
            <a:r>
              <a:rPr lang="ru-RU" dirty="0"/>
              <a:t>.</a:t>
            </a:r>
            <a:r>
              <a:rPr lang="en-GB" dirty="0"/>
              <a:t>. 	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B882F3-B4FB-424E-848D-1F7AAB8BC71C}"/>
              </a:ext>
            </a:extLst>
          </p:cNvPr>
          <p:cNvSpPr txBox="1"/>
          <p:nvPr/>
        </p:nvSpPr>
        <p:spPr>
          <a:xfrm>
            <a:off x="7113310" y="2357059"/>
            <a:ext cx="5078690" cy="60016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WCM1. 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Да се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работи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с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ВиК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Варна за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въвеждане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интелигентни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технологии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във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водоснабдителната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мрежа, т.е.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интелигентни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измервателни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устройства при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използване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интернет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нещата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GB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BE7529-57DF-4000-AD05-6DF8C513C7C0}"/>
              </a:ext>
            </a:extLst>
          </p:cNvPr>
          <p:cNvSpPr txBox="1"/>
          <p:nvPr/>
        </p:nvSpPr>
        <p:spPr>
          <a:xfrm>
            <a:off x="161500" y="3084935"/>
            <a:ext cx="2392093" cy="178510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CC1.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Разработване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План за действие за устойчива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енергия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и климат (ПДУЕК)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като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част от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Споразумението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кметовете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за климата и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енергията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включително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План за адаптация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към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изменението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климата и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секторно-специфични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цели за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намаляване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емисиите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от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парникови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газове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en-GB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EF531B-C0D2-40DD-ADC0-EAAF72D0C0A7}"/>
              </a:ext>
            </a:extLst>
          </p:cNvPr>
          <p:cNvSpPr txBox="1"/>
          <p:nvPr/>
        </p:nvSpPr>
        <p:spPr>
          <a:xfrm>
            <a:off x="2773308" y="1128515"/>
            <a:ext cx="5236756" cy="110799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Ind1.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Общината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да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създаде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допълнителна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програма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за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докладване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относно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всички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съществуващи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и нови индустрии да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развиват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и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споделят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политика за мониторинг,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отчитане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и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публикуване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ключови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екологични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данни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(напр. за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въздух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вода,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въглеродни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емисии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шумозамърсяване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и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депониране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отпадъци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)  в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подкрепа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усилията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за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намаляване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замърсяването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съгласно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граничните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стойности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определени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на </a:t>
            </a:r>
            <a:r>
              <a:rPr lang="ru-RU" sz="11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ниво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ЕС.</a:t>
            </a:r>
            <a:r>
              <a:rPr lang="en-GB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45C299A-ACE6-4162-A3A0-245746BF4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90" y="234583"/>
            <a:ext cx="11807824" cy="792162"/>
          </a:xfrm>
        </p:spPr>
        <p:txBody>
          <a:bodyPr/>
          <a:lstStyle/>
          <a:p>
            <a:r>
              <a:rPr lang="ru-RU" dirty="0" smtClean="0"/>
              <a:t>31 действия в 8 сектора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Примерни</a:t>
            </a:r>
            <a:r>
              <a:rPr lang="ru-RU" dirty="0" smtClean="0"/>
              <a:t> </a:t>
            </a:r>
            <a:r>
              <a:rPr lang="ru-RU" dirty="0"/>
              <a:t>действия от </a:t>
            </a:r>
            <a:r>
              <a:rPr lang="ru-RU" dirty="0" err="1"/>
              <a:t>всеки</a:t>
            </a:r>
            <a:r>
              <a:rPr lang="ru-RU" dirty="0"/>
              <a:t> сектор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5002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49712-9FE9-4E16-A71B-59BA0A8AB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9" y="368301"/>
            <a:ext cx="11807824" cy="500998"/>
          </a:xfrm>
        </p:spPr>
        <p:txBody>
          <a:bodyPr anchor="t">
            <a:normAutofit fontScale="90000"/>
          </a:bodyPr>
          <a:lstStyle/>
          <a:p>
            <a:r>
              <a:rPr lang="en-GB" dirty="0" smtClean="0"/>
              <a:t>     GCAP </a:t>
            </a:r>
            <a:r>
              <a:rPr lang="en-GB" dirty="0"/>
              <a:t>Total Costs and </a:t>
            </a:r>
            <a:r>
              <a:rPr lang="en-GB" dirty="0" smtClean="0"/>
              <a:t>Savings</a:t>
            </a:r>
            <a:r>
              <a:rPr lang="bg-BG" dirty="0" smtClean="0"/>
              <a:t> </a:t>
            </a:r>
            <a:r>
              <a:rPr lang="bg-BG" dirty="0" smtClean="0">
                <a:sym typeface="Wingdings" panose="05000000000000000000" pitchFamily="2" charset="2"/>
              </a:rPr>
              <a:t> </a:t>
            </a:r>
            <a:r>
              <a:rPr lang="en-US" dirty="0" smtClean="0">
                <a:sym typeface="Wingdings" panose="05000000000000000000" pitchFamily="2" charset="2"/>
              </a:rPr>
              <a:t>“</a:t>
            </a:r>
            <a:r>
              <a:rPr lang="bg-BG" dirty="0" smtClean="0">
                <a:sym typeface="Wingdings" panose="05000000000000000000" pitchFamily="2" charset="2"/>
              </a:rPr>
              <a:t>100 </a:t>
            </a:r>
            <a:r>
              <a:rPr lang="en-US" dirty="0" smtClean="0">
                <a:sym typeface="Wingdings" panose="05000000000000000000" pitchFamily="2" charset="2"/>
              </a:rPr>
              <a:t>climate neutral cities </a:t>
            </a:r>
            <a:r>
              <a:rPr lang="en-US" dirty="0" smtClean="0">
                <a:sym typeface="Wingdings" panose="05000000000000000000" pitchFamily="2" charset="2"/>
              </a:rPr>
              <a:t>by 2030” </a:t>
            </a:r>
            <a:r>
              <a:rPr lang="en-US" dirty="0" smtClean="0">
                <a:sym typeface="Wingdings" panose="05000000000000000000" pitchFamily="2" charset="2"/>
              </a:rPr>
              <a:t>initiative</a:t>
            </a:r>
            <a:r>
              <a:rPr lang="bg-BG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C54D5-7D80-4A90-A4C7-B856C689138A}"/>
              </a:ext>
            </a:extLst>
          </p:cNvPr>
          <p:cNvSpPr txBox="1"/>
          <p:nvPr/>
        </p:nvSpPr>
        <p:spPr>
          <a:xfrm>
            <a:off x="2576119" y="2314549"/>
            <a:ext cx="6382142" cy="830997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bg-BG" sz="2400" b="1" dirty="0"/>
              <a:t>Общо спестяване на емисии</a:t>
            </a:r>
            <a:r>
              <a:rPr lang="en-GB" sz="2400" b="1" dirty="0"/>
              <a:t>: </a:t>
            </a:r>
            <a:r>
              <a:rPr lang="en-GB" sz="2400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241,200tCO2e </a:t>
            </a:r>
            <a:r>
              <a:rPr lang="bg-BG" sz="2400" b="1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на година</a:t>
            </a:r>
            <a:endParaRPr lang="en-GB" sz="24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018C9D-5E54-431A-8C35-B99712AFDA83}"/>
              </a:ext>
            </a:extLst>
          </p:cNvPr>
          <p:cNvSpPr txBox="1"/>
          <p:nvPr/>
        </p:nvSpPr>
        <p:spPr>
          <a:xfrm>
            <a:off x="2576118" y="3394142"/>
            <a:ext cx="6382142" cy="461665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bg-BG" sz="2400" b="1" dirty="0"/>
              <a:t>Общо спестяване на вода</a:t>
            </a:r>
            <a:r>
              <a:rPr lang="en-GB" sz="2400" b="1" dirty="0"/>
              <a:t>: 4.51Mm3/year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89ECC-BB52-4E71-9E91-48EFAB3D61DA}"/>
              </a:ext>
            </a:extLst>
          </p:cNvPr>
          <p:cNvSpPr txBox="1"/>
          <p:nvPr/>
        </p:nvSpPr>
        <p:spPr>
          <a:xfrm>
            <a:off x="2576117" y="1345865"/>
            <a:ext cx="6382143" cy="830997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ПДЗГ действия Обща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стойност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: 413-428 </a:t>
            </a:r>
            <a:r>
              <a:rPr lang="ru-RU" sz="24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милиона</a:t>
            </a: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евро</a:t>
            </a:r>
            <a:endParaRPr lang="en-GB" sz="24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E227D7-A941-4A24-A107-ABB9E980400B}"/>
              </a:ext>
            </a:extLst>
          </p:cNvPr>
          <p:cNvSpPr txBox="1"/>
          <p:nvPr/>
        </p:nvSpPr>
        <p:spPr>
          <a:xfrm>
            <a:off x="618730" y="4862674"/>
            <a:ext cx="10296919" cy="1631216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err="1"/>
              <a:t>Други</a:t>
            </a:r>
            <a:r>
              <a:rPr lang="ru-RU" sz="2000" b="1" dirty="0"/>
              <a:t> ползи: </a:t>
            </a:r>
            <a:r>
              <a:rPr lang="ru-RU" sz="2000" dirty="0" err="1"/>
              <a:t>Подобрено</a:t>
            </a:r>
            <a:r>
              <a:rPr lang="ru-RU" sz="2000" dirty="0"/>
              <a:t> качество на </a:t>
            </a:r>
            <a:r>
              <a:rPr lang="ru-RU" sz="2000" dirty="0" err="1"/>
              <a:t>водата</a:t>
            </a:r>
            <a:r>
              <a:rPr lang="ru-RU" sz="2000" dirty="0"/>
              <a:t>, </a:t>
            </a:r>
            <a:r>
              <a:rPr lang="ru-RU" sz="2000" dirty="0" err="1"/>
              <a:t>почвата</a:t>
            </a:r>
            <a:r>
              <a:rPr lang="ru-RU" sz="2000" dirty="0"/>
              <a:t> и </a:t>
            </a:r>
            <a:r>
              <a:rPr lang="ru-RU" sz="2000" dirty="0" err="1"/>
              <a:t>въздуха</a:t>
            </a:r>
            <a:r>
              <a:rPr lang="ru-RU" sz="2000" dirty="0"/>
              <a:t>, </a:t>
            </a:r>
            <a:r>
              <a:rPr lang="ru-RU" sz="2000" dirty="0" err="1"/>
              <a:t>повишено</a:t>
            </a:r>
            <a:r>
              <a:rPr lang="ru-RU" sz="2000" dirty="0"/>
              <a:t> биоразнообразие, </a:t>
            </a:r>
            <a:r>
              <a:rPr lang="ru-RU" sz="2000" dirty="0" err="1"/>
              <a:t>устойчивост</a:t>
            </a:r>
            <a:r>
              <a:rPr lang="ru-RU" sz="2000" dirty="0"/>
              <a:t> на климата, </a:t>
            </a:r>
            <a:r>
              <a:rPr lang="ru-RU" sz="2000" dirty="0" err="1"/>
              <a:t>намалени</a:t>
            </a:r>
            <a:r>
              <a:rPr lang="ru-RU" sz="2000" dirty="0"/>
              <a:t> </a:t>
            </a:r>
            <a:r>
              <a:rPr lang="ru-RU" sz="2000" dirty="0" err="1"/>
              <a:t>общински</a:t>
            </a:r>
            <a:r>
              <a:rPr lang="ru-RU" sz="2000" dirty="0"/>
              <a:t> </a:t>
            </a:r>
            <a:r>
              <a:rPr lang="ru-RU" sz="2000" dirty="0" err="1"/>
              <a:t>оперативни</a:t>
            </a:r>
            <a:r>
              <a:rPr lang="ru-RU" sz="2000" dirty="0"/>
              <a:t> </a:t>
            </a:r>
            <a:r>
              <a:rPr lang="ru-RU" sz="2000" dirty="0" err="1"/>
              <a:t>разходи</a:t>
            </a:r>
            <a:r>
              <a:rPr lang="ru-RU" sz="2000" dirty="0"/>
              <a:t>, </a:t>
            </a:r>
            <a:r>
              <a:rPr lang="ru-RU" sz="2000" dirty="0" err="1"/>
              <a:t>икономическо</a:t>
            </a:r>
            <a:r>
              <a:rPr lang="ru-RU" sz="2000" dirty="0"/>
              <a:t> и </a:t>
            </a:r>
            <a:r>
              <a:rPr lang="ru-RU" sz="2000" dirty="0" err="1"/>
              <a:t>социално</a:t>
            </a:r>
            <a:r>
              <a:rPr lang="ru-RU" sz="2000" dirty="0"/>
              <a:t> </a:t>
            </a:r>
            <a:r>
              <a:rPr lang="ru-RU" sz="2000" dirty="0" err="1"/>
              <a:t>включване</a:t>
            </a:r>
            <a:r>
              <a:rPr lang="ru-RU" sz="2000" dirty="0"/>
              <a:t>, </a:t>
            </a:r>
            <a:r>
              <a:rPr lang="ru-RU" sz="2000" dirty="0" err="1"/>
              <a:t>подобрения</a:t>
            </a:r>
            <a:r>
              <a:rPr lang="ru-RU" sz="2000" dirty="0"/>
              <a:t> в </a:t>
            </a:r>
            <a:r>
              <a:rPr lang="ru-RU" sz="2000" dirty="0" err="1"/>
              <a:t>здравето</a:t>
            </a:r>
            <a:r>
              <a:rPr lang="ru-RU" sz="2000" dirty="0"/>
              <a:t> и </a:t>
            </a:r>
            <a:r>
              <a:rPr lang="ru-RU" sz="2000" dirty="0" err="1"/>
              <a:t>благосъстоянието</a:t>
            </a:r>
            <a:r>
              <a:rPr lang="ru-RU" sz="2000" dirty="0"/>
              <a:t>, </a:t>
            </a:r>
            <a:r>
              <a:rPr lang="ru-RU" sz="2000" dirty="0" err="1"/>
              <a:t>подобряване</a:t>
            </a:r>
            <a:r>
              <a:rPr lang="ru-RU" sz="2000" dirty="0"/>
              <a:t> на </a:t>
            </a:r>
            <a:r>
              <a:rPr lang="ru-RU" sz="2000" dirty="0" err="1"/>
              <a:t>достъпа</a:t>
            </a:r>
            <a:r>
              <a:rPr lang="ru-RU" sz="2000" dirty="0"/>
              <a:t> до услуги, </a:t>
            </a:r>
            <a:r>
              <a:rPr lang="ru-RU" sz="2000" dirty="0" err="1"/>
              <a:t>подобряване</a:t>
            </a:r>
            <a:r>
              <a:rPr lang="ru-RU" sz="2000" dirty="0"/>
              <a:t> на </a:t>
            </a:r>
            <a:r>
              <a:rPr lang="ru-RU" sz="2000" dirty="0" err="1"/>
              <a:t>обществената</a:t>
            </a:r>
            <a:r>
              <a:rPr lang="ru-RU" sz="2000" dirty="0"/>
              <a:t> сфера, </a:t>
            </a:r>
            <a:r>
              <a:rPr lang="ru-RU" sz="2000" dirty="0" err="1"/>
              <a:t>подобрена</a:t>
            </a:r>
            <a:r>
              <a:rPr lang="ru-RU" sz="2000" dirty="0"/>
              <a:t> </a:t>
            </a:r>
            <a:r>
              <a:rPr lang="ru-RU" sz="2000" dirty="0" err="1"/>
              <a:t>безопасност</a:t>
            </a:r>
            <a:r>
              <a:rPr lang="ru-RU" sz="2000" dirty="0"/>
              <a:t> и </a:t>
            </a:r>
            <a:r>
              <a:rPr lang="ru-RU" sz="2000" dirty="0" err="1" smtClean="0"/>
              <a:t>сигурност</a:t>
            </a:r>
            <a:r>
              <a:rPr lang="ru-RU" sz="2000" dirty="0" smtClean="0"/>
              <a:t>.</a:t>
            </a:r>
            <a:r>
              <a:rPr lang="en-GB" sz="20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</p:txBody>
      </p:sp>
      <p:pic>
        <p:nvPicPr>
          <p:cNvPr id="14" name="Picture Placeholder 360">
            <a:extLst>
              <a:ext uri="{FF2B5EF4-FFF2-40B4-BE49-F238E27FC236}">
                <a16:creationId xmlns:a16="http://schemas.microsoft.com/office/drawing/2014/main" id="{C3987894-6FCF-465A-BD05-C6F219FE64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3" y="3248738"/>
            <a:ext cx="752472" cy="752472"/>
          </a:xfrm>
          <a:prstGeom prst="rect">
            <a:avLst/>
          </a:prstGeom>
        </p:spPr>
      </p:pic>
      <p:pic>
        <p:nvPicPr>
          <p:cNvPr id="15" name="Picture Placeholder 368">
            <a:extLst>
              <a:ext uri="{FF2B5EF4-FFF2-40B4-BE49-F238E27FC236}">
                <a16:creationId xmlns:a16="http://schemas.microsoft.com/office/drawing/2014/main" id="{216B7128-01BE-4ED0-969E-8BB86D57F5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7302" y="2169145"/>
            <a:ext cx="752472" cy="752472"/>
          </a:xfrm>
          <a:prstGeom prst="rect">
            <a:avLst/>
          </a:prstGeom>
        </p:spPr>
      </p:pic>
      <p:pic>
        <p:nvPicPr>
          <p:cNvPr id="16" name="Picture Placeholder 168">
            <a:extLst>
              <a:ext uri="{FF2B5EF4-FFF2-40B4-BE49-F238E27FC236}">
                <a16:creationId xmlns:a16="http://schemas.microsoft.com/office/drawing/2014/main" id="{A4F8A346-BF9A-4351-AADF-248D2F27A4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57302" y="1200461"/>
            <a:ext cx="752472" cy="75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55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7A427-91A3-4577-8514-328FDEB60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20" y="381081"/>
            <a:ext cx="11829581" cy="1111084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Благодаря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/>
              <a:t>за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/>
              <a:t>вниманието</a:t>
            </a:r>
            <a:r>
              <a:rPr lang="ru-RU" smtClean="0"/>
              <a:t>!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6C13BB7D-404E-44AC-A562-E10589B33F51" descr="CC80332B-3657-4E19-BF40-247005C1D03C@home">
            <a:extLst>
              <a:ext uri="{FF2B5EF4-FFF2-40B4-BE49-F238E27FC236}">
                <a16:creationId xmlns:a16="http://schemas.microsoft.com/office/drawing/2014/main" id="{0372B646-63B9-4879-8CCC-3B2CEA4CD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248" y="260735"/>
            <a:ext cx="2617498" cy="56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41" y="1492165"/>
            <a:ext cx="10058400" cy="512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692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OFFICIAL USE 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 Blue/White">
  <a:themeElements>
    <a:clrScheme name="AECOM">
      <a:dk1>
        <a:srgbClr val="000000"/>
      </a:dk1>
      <a:lt1>
        <a:srgbClr val="FFFFFF"/>
      </a:lt1>
      <a:dk2>
        <a:srgbClr val="323E48"/>
      </a:dk2>
      <a:lt2>
        <a:srgbClr val="E7E6E6"/>
      </a:lt2>
      <a:accent1>
        <a:srgbClr val="00B2D5"/>
      </a:accent1>
      <a:accent2>
        <a:srgbClr val="FFE32D"/>
      </a:accent2>
      <a:accent3>
        <a:srgbClr val="83BD00"/>
      </a:accent3>
      <a:accent4>
        <a:srgbClr val="F68A1F"/>
      </a:accent4>
      <a:accent5>
        <a:srgbClr val="9C0880"/>
      </a:accent5>
      <a:accent6>
        <a:srgbClr val="323E4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2791952-2D34-E74F-A69D-6532DB86CA3D}" vid="{E5A593A5-1DB9-9047-B1C3-D40A8319233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90F527C80E549A48A5B771B359345" ma:contentTypeVersion="13" ma:contentTypeDescription="Create a new document." ma:contentTypeScope="" ma:versionID="cb7e20cd88ec4ba907e04c298df2bfe9">
  <xsd:schema xmlns:xsd="http://www.w3.org/2001/XMLSchema" xmlns:xs="http://www.w3.org/2001/XMLSchema" xmlns:p="http://schemas.microsoft.com/office/2006/metadata/properties" xmlns:ns2="acea6c86-c174-4335-a543-abd3f7423d2f" xmlns:ns3="e8c29014-5e02-40c2-b446-66c53b7e0f11" targetNamespace="http://schemas.microsoft.com/office/2006/metadata/properties" ma:root="true" ma:fieldsID="9c32ddf1c6f41d856cc303a186469bb6" ns2:_="" ns3:_="">
    <xsd:import namespace="acea6c86-c174-4335-a543-abd3f7423d2f"/>
    <xsd:import namespace="e8c29014-5e02-40c2-b446-66c53b7e0f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ea6c86-c174-4335-a543-abd3f7423d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c29014-5e02-40c2-b446-66c53b7e0f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sisl xmlns:xsi="http://www.w3.org/2001/XMLSchema-instance" xmlns:xsd="http://www.w3.org/2001/XMLSchema" xmlns="http://www.boldonjames.com/2008/01/sie/internal/label" sislVersion="0" policy="1d45786f-a737-4735-8af6-df12fb6939a2" origin="userSelected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E007E2-A120-4DC2-A080-4F5FB79798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ea6c86-c174-4335-a543-abd3f7423d2f"/>
    <ds:schemaRef ds:uri="e8c29014-5e02-40c2-b446-66c53b7e0f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E0670F-2EF7-43A4-9F7E-F32640F11CDD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CE83D797-45DE-47F9-A751-73C1C9493F1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E2A2FCF-DF82-49CF-B2C4-196AA8C99EE2}">
  <ds:schemaRefs>
    <ds:schemaRef ds:uri="http://www.w3.org/XML/1998/namespace"/>
    <ds:schemaRef ds:uri="acea6c86-c174-4335-a543-abd3f7423d2f"/>
    <ds:schemaRef ds:uri="http://purl.org/dc/dcmitype/"/>
    <ds:schemaRef ds:uri="http://purl.org/dc/elements/1.1/"/>
    <ds:schemaRef ds:uri="e8c29014-5e02-40c2-b446-66c53b7e0f11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904</Words>
  <Application>Microsoft Office PowerPoint</Application>
  <PresentationFormat>Widescreen</PresentationFormat>
  <Paragraphs>102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ＭＳ Ｐゴシック</vt:lpstr>
      <vt:lpstr>AECOM Sans</vt:lpstr>
      <vt:lpstr>AECOM Sans Light</vt:lpstr>
      <vt:lpstr>Arial</vt:lpstr>
      <vt:lpstr>Calibri</vt:lpstr>
      <vt:lpstr>Calibri Light</vt:lpstr>
      <vt:lpstr>Franklin Gothic Book</vt:lpstr>
      <vt:lpstr>System Font</vt:lpstr>
      <vt:lpstr>Wingdings</vt:lpstr>
      <vt:lpstr>Office Theme</vt:lpstr>
      <vt:lpstr>01 Blue/White</vt:lpstr>
      <vt:lpstr>План за действие Зелен град Варна </vt:lpstr>
      <vt:lpstr>Зелени градове на ЕБВР – мрежа от 53 града към днешна дата</vt:lpstr>
      <vt:lpstr>ПДЗГ подход - Варна</vt:lpstr>
      <vt:lpstr>Каква е целта на ПДЗГ? Постижим план за действие за 1-5-15 години.</vt:lpstr>
      <vt:lpstr>ПДЗГ Варна: Визия и стратегически теми  </vt:lpstr>
      <vt:lpstr>31 действия в 8 сектора  Примерни действия от всеки сектор</vt:lpstr>
      <vt:lpstr>     GCAP Total Costs and Savings  “100 climate neutral cities by 2030” initiative  </vt:lpstr>
      <vt:lpstr> 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City Action Plan City of Varna</dc:title>
  <dc:creator>Tinkler, Jessica</dc:creator>
  <cp:keywords>[EBRD]</cp:keywords>
  <cp:lastModifiedBy>user</cp:lastModifiedBy>
  <cp:revision>55</cp:revision>
  <dcterms:created xsi:type="dcterms:W3CDTF">2022-02-16T15:00:27Z</dcterms:created>
  <dcterms:modified xsi:type="dcterms:W3CDTF">2022-06-17T12:00:18Z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0x01010044590F527C80E549A48A5B771B359345</vt:lpwstr>
  </property>
  <property fmtid="{D5CDD505-2E9C-101B-9397-08002B2CF9AE}" pid="3" name="docIndexRef">
    <vt:lpwstr>dc8f843d-68bf-4fd8-8622-79ac82437adf</vt:lpwstr>
  </property>
  <property fmtid="{D5CDD505-2E9C-101B-9397-08002B2CF9AE}" pid="4" name="bjDocumentSecurityLabel">
    <vt:lpwstr>This item has no classification</vt:lpwstr>
  </property>
  <property fmtid="{D5CDD505-2E9C-101B-9397-08002B2CF9AE}" pid="5" name="bjSaver">
    <vt:lpwstr>JAF+HTrPb3N5ES7z2TSHDtjejJS8gvX1</vt:lpwstr>
  </property>
</Properties>
</file>